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6.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9.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 id="2147483677" r:id="rId2"/>
    <p:sldMasterId id="2147483706" r:id="rId3"/>
    <p:sldMasterId id="2147483721" r:id="rId4"/>
    <p:sldMasterId id="2147483736" r:id="rId5"/>
    <p:sldMasterId id="2147483763" r:id="rId6"/>
    <p:sldMasterId id="2147483778" r:id="rId7"/>
    <p:sldMasterId id="2147483793" r:id="rId8"/>
    <p:sldMasterId id="2147483808" r:id="rId9"/>
    <p:sldMasterId id="2147483823" r:id="rId10"/>
  </p:sldMasterIdLst>
  <p:notesMasterIdLst>
    <p:notesMasterId r:id="rId42"/>
  </p:notesMasterIdLst>
  <p:handoutMasterIdLst>
    <p:handoutMasterId r:id="rId43"/>
  </p:handoutMasterIdLst>
  <p:sldIdLst>
    <p:sldId id="1170" r:id="rId11"/>
    <p:sldId id="1173" r:id="rId12"/>
    <p:sldId id="1174" r:id="rId13"/>
    <p:sldId id="1175" r:id="rId14"/>
    <p:sldId id="1176" r:id="rId15"/>
    <p:sldId id="1177" r:id="rId16"/>
    <p:sldId id="1196" r:id="rId17"/>
    <p:sldId id="1214" r:id="rId18"/>
    <p:sldId id="1184" r:id="rId19"/>
    <p:sldId id="1180" r:id="rId20"/>
    <p:sldId id="1186" r:id="rId21"/>
    <p:sldId id="1199" r:id="rId22"/>
    <p:sldId id="1200" r:id="rId23"/>
    <p:sldId id="1191" r:id="rId24"/>
    <p:sldId id="1198" r:id="rId25"/>
    <p:sldId id="1181" r:id="rId26"/>
    <p:sldId id="1182" r:id="rId27"/>
    <p:sldId id="1197" r:id="rId28"/>
    <p:sldId id="1201" r:id="rId29"/>
    <p:sldId id="1203" r:id="rId30"/>
    <p:sldId id="1204" r:id="rId31"/>
    <p:sldId id="1205" r:id="rId32"/>
    <p:sldId id="1206" r:id="rId33"/>
    <p:sldId id="1207" r:id="rId34"/>
    <p:sldId id="1208" r:id="rId35"/>
    <p:sldId id="1209" r:id="rId36"/>
    <p:sldId id="1210" r:id="rId37"/>
    <p:sldId id="1211" r:id="rId38"/>
    <p:sldId id="1212" r:id="rId39"/>
    <p:sldId id="1213" r:id="rId40"/>
    <p:sldId id="1059" r:id="rId41"/>
  </p:sldIdLst>
  <p:sldSz cx="9144000" cy="6858000" type="screen4x3"/>
  <p:notesSz cx="6769100" cy="9906000"/>
  <p:defaultTextStyle>
    <a:defPPr>
      <a:defRPr lang="en-ZA"/>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0">
          <p15:clr>
            <a:srgbClr val="A4A3A4"/>
          </p15:clr>
        </p15:guide>
        <p15:guide id="2" pos="21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DDDDDD"/>
    <a:srgbClr val="FFD495"/>
    <a:srgbClr val="0000FF"/>
    <a:srgbClr val="66FFFF"/>
    <a:srgbClr val="008000"/>
    <a:srgbClr val="FF0000"/>
    <a:srgbClr val="FFCC99"/>
    <a:srgbClr val="00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26" autoAdjust="0"/>
    <p:restoredTop sz="94095" autoAdjust="0"/>
  </p:normalViewPr>
  <p:slideViewPr>
    <p:cSldViewPr>
      <p:cViewPr varScale="1">
        <p:scale>
          <a:sx n="74" d="100"/>
          <a:sy n="74" d="100"/>
        </p:scale>
        <p:origin x="130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94"/>
    </p:cViewPr>
  </p:sorterViewPr>
  <p:notesViewPr>
    <p:cSldViewPr>
      <p:cViewPr varScale="1">
        <p:scale>
          <a:sx n="37" d="100"/>
          <a:sy n="37" d="100"/>
        </p:scale>
        <p:origin x="-1506" y="-84"/>
      </p:cViewPr>
      <p:guideLst>
        <p:guide orient="horz" pos="3120"/>
        <p:guide pos="213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handoutMaster" Target="handoutMasters/handoutMaster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heme" Target="theme/theme1.xml"/><Relationship Id="rId20" Type="http://schemas.openxmlformats.org/officeDocument/2006/relationships/slide" Target="slides/slide10.xml"/><Relationship Id="rId41" Type="http://schemas.openxmlformats.org/officeDocument/2006/relationships/slide" Target="slides/slide3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99BAA2-7405-4403-B698-3056E57D3F6B}" type="doc">
      <dgm:prSet loTypeId="urn:microsoft.com/office/officeart/2005/8/layout/hProcess9" loCatId="process" qsTypeId="urn:microsoft.com/office/officeart/2005/8/quickstyle/simple1" qsCatId="simple" csTypeId="urn:microsoft.com/office/officeart/2005/8/colors/accent1_2" csCatId="accent1" phldr="1"/>
      <dgm:spPr/>
    </dgm:pt>
    <dgm:pt modelId="{3FD7F8C5-CDAF-459F-9A05-610161259410}">
      <dgm:prSet phldrT="[Text]"/>
      <dgm:spPr>
        <a:xfrm>
          <a:off x="3762" y="1298827"/>
          <a:ext cx="1644836" cy="1731770"/>
        </a:xfr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panose="020F0502020204030204"/>
              <a:ea typeface="+mn-ea"/>
              <a:cs typeface="+mn-cs"/>
            </a:rPr>
            <a:t>Gather information</a:t>
          </a:r>
          <a:endParaRPr lang="en-ZA" dirty="0">
            <a:solidFill>
              <a:sysClr val="window" lastClr="FFFFFF"/>
            </a:solidFill>
            <a:latin typeface="Calibri" panose="020F0502020204030204"/>
            <a:ea typeface="+mn-ea"/>
            <a:cs typeface="+mn-cs"/>
          </a:endParaRPr>
        </a:p>
      </dgm:t>
    </dgm:pt>
    <dgm:pt modelId="{9448764C-7FEF-4911-9096-6BC4FD1F252A}" type="parTrans" cxnId="{22845A05-6CCA-45D0-B9C0-F868E79D87FF}">
      <dgm:prSet/>
      <dgm:spPr/>
      <dgm:t>
        <a:bodyPr/>
        <a:lstStyle/>
        <a:p>
          <a:endParaRPr lang="en-ZA"/>
        </a:p>
      </dgm:t>
    </dgm:pt>
    <dgm:pt modelId="{73E1A073-3EAF-443E-AF87-244A011027DD}" type="sibTrans" cxnId="{22845A05-6CCA-45D0-B9C0-F868E79D87FF}">
      <dgm:prSet/>
      <dgm:spPr/>
      <dgm:t>
        <a:bodyPr/>
        <a:lstStyle/>
        <a:p>
          <a:endParaRPr lang="en-ZA"/>
        </a:p>
      </dgm:t>
    </dgm:pt>
    <dgm:pt modelId="{744CBA29-B6B8-414C-8721-8F969375AD91}">
      <dgm:prSet phldrT="[Text]"/>
      <dgm:spPr>
        <a:xfrm>
          <a:off x="1730840" y="1298827"/>
          <a:ext cx="1644836" cy="1731770"/>
        </a:xfr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panose="020F0502020204030204"/>
              <a:ea typeface="+mn-ea"/>
              <a:cs typeface="+mn-cs"/>
            </a:rPr>
            <a:t>Draft policy</a:t>
          </a:r>
        </a:p>
        <a:p>
          <a:r>
            <a:rPr lang="en-ZA" dirty="0" smtClean="0">
              <a:solidFill>
                <a:sysClr val="window" lastClr="FFFFFF"/>
              </a:solidFill>
              <a:latin typeface="Calibri" panose="020F0502020204030204"/>
              <a:ea typeface="+mn-ea"/>
              <a:cs typeface="+mn-cs"/>
            </a:rPr>
            <a:t>positions</a:t>
          </a:r>
          <a:endParaRPr lang="en-ZA" dirty="0">
            <a:solidFill>
              <a:sysClr val="window" lastClr="FFFFFF"/>
            </a:solidFill>
            <a:latin typeface="Calibri" panose="020F0502020204030204"/>
            <a:ea typeface="+mn-ea"/>
            <a:cs typeface="+mn-cs"/>
          </a:endParaRPr>
        </a:p>
      </dgm:t>
    </dgm:pt>
    <dgm:pt modelId="{B986C22C-E05B-4495-8FAF-F7A59F0988F7}" type="parTrans" cxnId="{DE24C849-44EA-4EBF-9B29-5E120D9E43AB}">
      <dgm:prSet/>
      <dgm:spPr/>
      <dgm:t>
        <a:bodyPr/>
        <a:lstStyle/>
        <a:p>
          <a:endParaRPr lang="en-ZA"/>
        </a:p>
      </dgm:t>
    </dgm:pt>
    <dgm:pt modelId="{BE118274-B93C-4F11-A509-CC413523D398}" type="sibTrans" cxnId="{DE24C849-44EA-4EBF-9B29-5E120D9E43AB}">
      <dgm:prSet/>
      <dgm:spPr/>
      <dgm:t>
        <a:bodyPr/>
        <a:lstStyle/>
        <a:p>
          <a:endParaRPr lang="en-ZA"/>
        </a:p>
      </dgm:t>
    </dgm:pt>
    <dgm:pt modelId="{179D6E23-0ED5-459B-94B8-F1C4152437CD}">
      <dgm:prSet phldrT="[Text]"/>
      <dgm:spPr>
        <a:xfrm>
          <a:off x="3457919" y="1298827"/>
          <a:ext cx="1644836" cy="1731770"/>
        </a:xfr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panose="020F0502020204030204"/>
              <a:ea typeface="+mn-ea"/>
              <a:cs typeface="+mn-cs"/>
            </a:rPr>
            <a:t>Consult with appropriate stakeholders</a:t>
          </a:r>
          <a:endParaRPr lang="en-ZA" dirty="0">
            <a:solidFill>
              <a:sysClr val="window" lastClr="FFFFFF"/>
            </a:solidFill>
            <a:latin typeface="Calibri" panose="020F0502020204030204"/>
            <a:ea typeface="+mn-ea"/>
            <a:cs typeface="+mn-cs"/>
          </a:endParaRPr>
        </a:p>
      </dgm:t>
    </dgm:pt>
    <dgm:pt modelId="{CE0BE91D-F871-4FAC-9AB9-7C6EEDE168F2}" type="parTrans" cxnId="{38B7F5A7-2C8A-4ADF-9ABD-EFFA8250B709}">
      <dgm:prSet/>
      <dgm:spPr/>
      <dgm:t>
        <a:bodyPr/>
        <a:lstStyle/>
        <a:p>
          <a:endParaRPr lang="en-ZA"/>
        </a:p>
      </dgm:t>
    </dgm:pt>
    <dgm:pt modelId="{CDF0F603-3B1F-4520-A16B-BD9F7E586C8A}" type="sibTrans" cxnId="{38B7F5A7-2C8A-4ADF-9ABD-EFFA8250B709}">
      <dgm:prSet/>
      <dgm:spPr/>
      <dgm:t>
        <a:bodyPr/>
        <a:lstStyle/>
        <a:p>
          <a:endParaRPr lang="en-ZA"/>
        </a:p>
      </dgm:t>
    </dgm:pt>
    <dgm:pt modelId="{8F027402-6FD8-4653-8794-06F2470CCA21}">
      <dgm:prSet/>
      <dgm:spPr>
        <a:xfrm>
          <a:off x="5193661" y="1336614"/>
          <a:ext cx="1644836" cy="1731770"/>
        </a:xfr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r>
            <a:rPr lang="en-GB" smtClean="0">
              <a:solidFill>
                <a:sysClr val="window" lastClr="FFFFFF"/>
              </a:solidFill>
              <a:latin typeface="Calibri" panose="020F0502020204030204"/>
              <a:ea typeface="+mn-ea"/>
              <a:cs typeface="+mn-cs"/>
            </a:rPr>
            <a:t>Finalise draft policy</a:t>
          </a:r>
          <a:endParaRPr lang="en-GB" dirty="0" smtClean="0">
            <a:solidFill>
              <a:sysClr val="window" lastClr="FFFFFF"/>
            </a:solidFill>
            <a:latin typeface="Calibri" panose="020F0502020204030204"/>
            <a:ea typeface="+mn-ea"/>
            <a:cs typeface="+mn-cs"/>
          </a:endParaRPr>
        </a:p>
      </dgm:t>
    </dgm:pt>
    <dgm:pt modelId="{638CAF79-8F57-4E5D-98A1-AFE427EE1B6D}" type="parTrans" cxnId="{225F4BCF-A182-4440-912D-399F407D3CC5}">
      <dgm:prSet/>
      <dgm:spPr/>
      <dgm:t>
        <a:bodyPr/>
        <a:lstStyle/>
        <a:p>
          <a:endParaRPr lang="en-ZA"/>
        </a:p>
      </dgm:t>
    </dgm:pt>
    <dgm:pt modelId="{42DBEAD5-7B0C-4373-B63A-CE61C20FDF92}" type="sibTrans" cxnId="{225F4BCF-A182-4440-912D-399F407D3CC5}">
      <dgm:prSet/>
      <dgm:spPr/>
      <dgm:t>
        <a:bodyPr/>
        <a:lstStyle/>
        <a:p>
          <a:endParaRPr lang="en-ZA"/>
        </a:p>
      </dgm:t>
    </dgm:pt>
    <dgm:pt modelId="{C7A3801D-384C-4928-8E81-7A913F957EAE}">
      <dgm:prSet/>
      <dgm:spPr>
        <a:xfrm>
          <a:off x="6915838" y="1311417"/>
          <a:ext cx="1644836" cy="1731770"/>
        </a:xfrm>
        <a:solidFill>
          <a:srgbClr val="FF0000"/>
        </a:solidFill>
        <a:ln w="12700" cap="flat" cmpd="sng" algn="ctr">
          <a:solidFill>
            <a:sysClr val="window" lastClr="FFFFFF">
              <a:hueOff val="0"/>
              <a:satOff val="0"/>
              <a:lumOff val="0"/>
              <a:alphaOff val="0"/>
            </a:sysClr>
          </a:solidFill>
          <a:prstDash val="solid"/>
          <a:miter lim="800000"/>
        </a:ln>
        <a:effectLst/>
      </dgm:spPr>
      <dgm:t>
        <a:bodyPr/>
        <a:lstStyle/>
        <a:p>
          <a:r>
            <a:rPr lang="en-GB" dirty="0" smtClean="0">
              <a:solidFill>
                <a:sysClr val="window" lastClr="FFFFFF"/>
              </a:solidFill>
              <a:latin typeface="Calibri" panose="020F0502020204030204"/>
              <a:ea typeface="+mn-ea"/>
              <a:cs typeface="+mn-cs"/>
            </a:rPr>
            <a:t>Submit final draft policy to Cabinet for approval</a:t>
          </a:r>
        </a:p>
      </dgm:t>
    </dgm:pt>
    <dgm:pt modelId="{677E4F40-B8B6-4606-B1C9-69DA27E542F1}" type="parTrans" cxnId="{D86A6853-A583-4A41-BBD8-2E17836CAD17}">
      <dgm:prSet/>
      <dgm:spPr/>
      <dgm:t>
        <a:bodyPr/>
        <a:lstStyle/>
        <a:p>
          <a:endParaRPr lang="en-ZA"/>
        </a:p>
      </dgm:t>
    </dgm:pt>
    <dgm:pt modelId="{1CD1CEAC-12AC-44B1-AD34-EB81ECE5545E}" type="sibTrans" cxnId="{D86A6853-A583-4A41-BBD8-2E17836CAD17}">
      <dgm:prSet/>
      <dgm:spPr/>
      <dgm:t>
        <a:bodyPr/>
        <a:lstStyle/>
        <a:p>
          <a:endParaRPr lang="en-ZA"/>
        </a:p>
      </dgm:t>
    </dgm:pt>
    <dgm:pt modelId="{E3E9F6DA-17C8-4F4A-8148-B2A38EAFE629}" type="pres">
      <dgm:prSet presAssocID="{C499BAA2-7405-4403-B698-3056E57D3F6B}" presName="CompostProcess" presStyleCnt="0">
        <dgm:presLayoutVars>
          <dgm:dir/>
          <dgm:resizeHandles val="exact"/>
        </dgm:presLayoutVars>
      </dgm:prSet>
      <dgm:spPr/>
    </dgm:pt>
    <dgm:pt modelId="{2C9D7A97-B467-413F-AEBE-E1E020223682}" type="pres">
      <dgm:prSet presAssocID="{C499BAA2-7405-4403-B698-3056E57D3F6B}" presName="arrow" presStyleLbl="bgShp" presStyleIdx="0" presStyleCnt="1"/>
      <dgm:spPr>
        <a:xfrm>
          <a:off x="642050" y="0"/>
          <a:ext cx="7276573" cy="4329425"/>
        </a:xfrm>
        <a:prstGeom prst="rightArrow">
          <a:avLst/>
        </a:prstGeom>
        <a:solidFill>
          <a:srgbClr val="4472C4">
            <a:tint val="40000"/>
            <a:hueOff val="0"/>
            <a:satOff val="0"/>
            <a:lumOff val="0"/>
            <a:alphaOff val="0"/>
          </a:srgbClr>
        </a:solidFill>
        <a:ln>
          <a:noFill/>
        </a:ln>
        <a:effectLst/>
      </dgm:spPr>
      <dgm:t>
        <a:bodyPr/>
        <a:lstStyle/>
        <a:p>
          <a:endParaRPr lang="en-ZA"/>
        </a:p>
      </dgm:t>
    </dgm:pt>
    <dgm:pt modelId="{5FAB3A6D-CA27-4E24-8BE8-78CA5E29591F}" type="pres">
      <dgm:prSet presAssocID="{C499BAA2-7405-4403-B698-3056E57D3F6B}" presName="linearProcess" presStyleCnt="0"/>
      <dgm:spPr/>
    </dgm:pt>
    <dgm:pt modelId="{0AD0945E-4E79-471A-B9E7-DC498FC6BB1C}" type="pres">
      <dgm:prSet presAssocID="{3FD7F8C5-CDAF-459F-9A05-610161259410}" presName="textNode" presStyleLbl="node1" presStyleIdx="0" presStyleCnt="5">
        <dgm:presLayoutVars>
          <dgm:bulletEnabled val="1"/>
        </dgm:presLayoutVars>
      </dgm:prSet>
      <dgm:spPr>
        <a:prstGeom prst="roundRect">
          <a:avLst/>
        </a:prstGeom>
      </dgm:spPr>
      <dgm:t>
        <a:bodyPr/>
        <a:lstStyle/>
        <a:p>
          <a:endParaRPr lang="en-ZA"/>
        </a:p>
      </dgm:t>
    </dgm:pt>
    <dgm:pt modelId="{1849528F-C976-45D9-BF81-73881C4F79EA}" type="pres">
      <dgm:prSet presAssocID="{73E1A073-3EAF-443E-AF87-244A011027DD}" presName="sibTrans" presStyleCnt="0"/>
      <dgm:spPr/>
    </dgm:pt>
    <dgm:pt modelId="{D38EC973-973F-48DC-AE19-1DF036C86A89}" type="pres">
      <dgm:prSet presAssocID="{744CBA29-B6B8-414C-8721-8F969375AD91}" presName="textNode" presStyleLbl="node1" presStyleIdx="1" presStyleCnt="5">
        <dgm:presLayoutVars>
          <dgm:bulletEnabled val="1"/>
        </dgm:presLayoutVars>
      </dgm:prSet>
      <dgm:spPr>
        <a:prstGeom prst="roundRect">
          <a:avLst/>
        </a:prstGeom>
      </dgm:spPr>
      <dgm:t>
        <a:bodyPr/>
        <a:lstStyle/>
        <a:p>
          <a:endParaRPr lang="en-ZA"/>
        </a:p>
      </dgm:t>
    </dgm:pt>
    <dgm:pt modelId="{C867725B-49A5-4027-840D-E6E01FD91C31}" type="pres">
      <dgm:prSet presAssocID="{BE118274-B93C-4F11-A509-CC413523D398}" presName="sibTrans" presStyleCnt="0"/>
      <dgm:spPr/>
    </dgm:pt>
    <dgm:pt modelId="{A47BA937-854D-4BEC-94E7-FFD15BC9AA42}" type="pres">
      <dgm:prSet presAssocID="{179D6E23-0ED5-459B-94B8-F1C4152437CD}" presName="textNode" presStyleLbl="node1" presStyleIdx="2" presStyleCnt="5">
        <dgm:presLayoutVars>
          <dgm:bulletEnabled val="1"/>
        </dgm:presLayoutVars>
      </dgm:prSet>
      <dgm:spPr>
        <a:prstGeom prst="roundRect">
          <a:avLst/>
        </a:prstGeom>
      </dgm:spPr>
      <dgm:t>
        <a:bodyPr/>
        <a:lstStyle/>
        <a:p>
          <a:endParaRPr lang="en-ZA"/>
        </a:p>
      </dgm:t>
    </dgm:pt>
    <dgm:pt modelId="{ADB83068-882B-46AC-AA40-66D02ADDF0FE}" type="pres">
      <dgm:prSet presAssocID="{CDF0F603-3B1F-4520-A16B-BD9F7E586C8A}" presName="sibTrans" presStyleCnt="0"/>
      <dgm:spPr/>
    </dgm:pt>
    <dgm:pt modelId="{7B7C7CBD-DAC6-4380-B250-CA3478D69D8A}" type="pres">
      <dgm:prSet presAssocID="{8F027402-6FD8-4653-8794-06F2470CCA21}" presName="textNode" presStyleLbl="node1" presStyleIdx="3" presStyleCnt="5" custLinFactNeighborX="10534" custLinFactNeighborY="2182">
        <dgm:presLayoutVars>
          <dgm:bulletEnabled val="1"/>
        </dgm:presLayoutVars>
      </dgm:prSet>
      <dgm:spPr>
        <a:prstGeom prst="roundRect">
          <a:avLst/>
        </a:prstGeom>
      </dgm:spPr>
      <dgm:t>
        <a:bodyPr/>
        <a:lstStyle/>
        <a:p>
          <a:endParaRPr lang="en-ZA"/>
        </a:p>
      </dgm:t>
    </dgm:pt>
    <dgm:pt modelId="{50C83C42-D904-4C78-B8B2-897CFAFFFCFD}" type="pres">
      <dgm:prSet presAssocID="{42DBEAD5-7B0C-4373-B63A-CE61C20FDF92}" presName="sibTrans" presStyleCnt="0"/>
      <dgm:spPr/>
    </dgm:pt>
    <dgm:pt modelId="{D6EEA116-80ED-4C0A-A362-983EB3861C87}" type="pres">
      <dgm:prSet presAssocID="{C7A3801D-384C-4928-8E81-7A913F957EAE}" presName="textNode" presStyleLbl="node1" presStyleIdx="4" presStyleCnt="5" custLinFactNeighborX="27695" custLinFactNeighborY="727">
        <dgm:presLayoutVars>
          <dgm:bulletEnabled val="1"/>
        </dgm:presLayoutVars>
      </dgm:prSet>
      <dgm:spPr>
        <a:prstGeom prst="roundRect">
          <a:avLst/>
        </a:prstGeom>
      </dgm:spPr>
      <dgm:t>
        <a:bodyPr/>
        <a:lstStyle/>
        <a:p>
          <a:endParaRPr lang="en-ZA"/>
        </a:p>
      </dgm:t>
    </dgm:pt>
  </dgm:ptLst>
  <dgm:cxnLst>
    <dgm:cxn modelId="{DE24C849-44EA-4EBF-9B29-5E120D9E43AB}" srcId="{C499BAA2-7405-4403-B698-3056E57D3F6B}" destId="{744CBA29-B6B8-414C-8721-8F969375AD91}" srcOrd="1" destOrd="0" parTransId="{B986C22C-E05B-4495-8FAF-F7A59F0988F7}" sibTransId="{BE118274-B93C-4F11-A509-CC413523D398}"/>
    <dgm:cxn modelId="{C5B511D2-1D8F-4BF2-964A-0F025989CDF6}" type="presOf" srcId="{744CBA29-B6B8-414C-8721-8F969375AD91}" destId="{D38EC973-973F-48DC-AE19-1DF036C86A89}" srcOrd="0" destOrd="0" presId="urn:microsoft.com/office/officeart/2005/8/layout/hProcess9"/>
    <dgm:cxn modelId="{D86A6853-A583-4A41-BBD8-2E17836CAD17}" srcId="{C499BAA2-7405-4403-B698-3056E57D3F6B}" destId="{C7A3801D-384C-4928-8E81-7A913F957EAE}" srcOrd="4" destOrd="0" parTransId="{677E4F40-B8B6-4606-B1C9-69DA27E542F1}" sibTransId="{1CD1CEAC-12AC-44B1-AD34-EB81ECE5545E}"/>
    <dgm:cxn modelId="{992A16B8-DB5B-40D1-88C3-3A803048E0D7}" type="presOf" srcId="{179D6E23-0ED5-459B-94B8-F1C4152437CD}" destId="{A47BA937-854D-4BEC-94E7-FFD15BC9AA42}" srcOrd="0" destOrd="0" presId="urn:microsoft.com/office/officeart/2005/8/layout/hProcess9"/>
    <dgm:cxn modelId="{225F4BCF-A182-4440-912D-399F407D3CC5}" srcId="{C499BAA2-7405-4403-B698-3056E57D3F6B}" destId="{8F027402-6FD8-4653-8794-06F2470CCA21}" srcOrd="3" destOrd="0" parTransId="{638CAF79-8F57-4E5D-98A1-AFE427EE1B6D}" sibTransId="{42DBEAD5-7B0C-4373-B63A-CE61C20FDF92}"/>
    <dgm:cxn modelId="{EE309AA2-AD7C-4C29-AB4B-90DCA1BC7767}" type="presOf" srcId="{8F027402-6FD8-4653-8794-06F2470CCA21}" destId="{7B7C7CBD-DAC6-4380-B250-CA3478D69D8A}" srcOrd="0" destOrd="0" presId="urn:microsoft.com/office/officeart/2005/8/layout/hProcess9"/>
    <dgm:cxn modelId="{1262F29F-364D-4499-9B29-C70517FA6AAB}" type="presOf" srcId="{C499BAA2-7405-4403-B698-3056E57D3F6B}" destId="{E3E9F6DA-17C8-4F4A-8148-B2A38EAFE629}" srcOrd="0" destOrd="0" presId="urn:microsoft.com/office/officeart/2005/8/layout/hProcess9"/>
    <dgm:cxn modelId="{88BE1101-A8C0-410C-BBF3-037B6E557F90}" type="presOf" srcId="{C7A3801D-384C-4928-8E81-7A913F957EAE}" destId="{D6EEA116-80ED-4C0A-A362-983EB3861C87}" srcOrd="0" destOrd="0" presId="urn:microsoft.com/office/officeart/2005/8/layout/hProcess9"/>
    <dgm:cxn modelId="{A80FACF9-3496-4AB4-BC6E-87755A77CD2C}" type="presOf" srcId="{3FD7F8C5-CDAF-459F-9A05-610161259410}" destId="{0AD0945E-4E79-471A-B9E7-DC498FC6BB1C}" srcOrd="0" destOrd="0" presId="urn:microsoft.com/office/officeart/2005/8/layout/hProcess9"/>
    <dgm:cxn modelId="{38B7F5A7-2C8A-4ADF-9ABD-EFFA8250B709}" srcId="{C499BAA2-7405-4403-B698-3056E57D3F6B}" destId="{179D6E23-0ED5-459B-94B8-F1C4152437CD}" srcOrd="2" destOrd="0" parTransId="{CE0BE91D-F871-4FAC-9AB9-7C6EEDE168F2}" sibTransId="{CDF0F603-3B1F-4520-A16B-BD9F7E586C8A}"/>
    <dgm:cxn modelId="{22845A05-6CCA-45D0-B9C0-F868E79D87FF}" srcId="{C499BAA2-7405-4403-B698-3056E57D3F6B}" destId="{3FD7F8C5-CDAF-459F-9A05-610161259410}" srcOrd="0" destOrd="0" parTransId="{9448764C-7FEF-4911-9096-6BC4FD1F252A}" sibTransId="{73E1A073-3EAF-443E-AF87-244A011027DD}"/>
    <dgm:cxn modelId="{0AC45170-9BED-4682-949C-0797473646F7}" type="presParOf" srcId="{E3E9F6DA-17C8-4F4A-8148-B2A38EAFE629}" destId="{2C9D7A97-B467-413F-AEBE-E1E020223682}" srcOrd="0" destOrd="0" presId="urn:microsoft.com/office/officeart/2005/8/layout/hProcess9"/>
    <dgm:cxn modelId="{864F1B18-8E56-4B72-9B7F-DB38CE6678F3}" type="presParOf" srcId="{E3E9F6DA-17C8-4F4A-8148-B2A38EAFE629}" destId="{5FAB3A6D-CA27-4E24-8BE8-78CA5E29591F}" srcOrd="1" destOrd="0" presId="urn:microsoft.com/office/officeart/2005/8/layout/hProcess9"/>
    <dgm:cxn modelId="{753D22C8-643B-4E4E-84EF-D62E9773366A}" type="presParOf" srcId="{5FAB3A6D-CA27-4E24-8BE8-78CA5E29591F}" destId="{0AD0945E-4E79-471A-B9E7-DC498FC6BB1C}" srcOrd="0" destOrd="0" presId="urn:microsoft.com/office/officeart/2005/8/layout/hProcess9"/>
    <dgm:cxn modelId="{7AF6E724-3AD7-422D-AA7B-F61F5A796963}" type="presParOf" srcId="{5FAB3A6D-CA27-4E24-8BE8-78CA5E29591F}" destId="{1849528F-C976-45D9-BF81-73881C4F79EA}" srcOrd="1" destOrd="0" presId="urn:microsoft.com/office/officeart/2005/8/layout/hProcess9"/>
    <dgm:cxn modelId="{3C4A4BF2-4345-4C81-B719-EBF1E7507A51}" type="presParOf" srcId="{5FAB3A6D-CA27-4E24-8BE8-78CA5E29591F}" destId="{D38EC973-973F-48DC-AE19-1DF036C86A89}" srcOrd="2" destOrd="0" presId="urn:microsoft.com/office/officeart/2005/8/layout/hProcess9"/>
    <dgm:cxn modelId="{BD1D9FA4-FF5B-4224-86FE-30299FA353D3}" type="presParOf" srcId="{5FAB3A6D-CA27-4E24-8BE8-78CA5E29591F}" destId="{C867725B-49A5-4027-840D-E6E01FD91C31}" srcOrd="3" destOrd="0" presId="urn:microsoft.com/office/officeart/2005/8/layout/hProcess9"/>
    <dgm:cxn modelId="{82F1D5A7-3F90-4CC6-B6A0-CFBC566237ED}" type="presParOf" srcId="{5FAB3A6D-CA27-4E24-8BE8-78CA5E29591F}" destId="{A47BA937-854D-4BEC-94E7-FFD15BC9AA42}" srcOrd="4" destOrd="0" presId="urn:microsoft.com/office/officeart/2005/8/layout/hProcess9"/>
    <dgm:cxn modelId="{8F8A47FD-9AC2-4894-B267-4BDC51C1B814}" type="presParOf" srcId="{5FAB3A6D-CA27-4E24-8BE8-78CA5E29591F}" destId="{ADB83068-882B-46AC-AA40-66D02ADDF0FE}" srcOrd="5" destOrd="0" presId="urn:microsoft.com/office/officeart/2005/8/layout/hProcess9"/>
    <dgm:cxn modelId="{810237DF-755A-4ED0-A48C-24273F790BAF}" type="presParOf" srcId="{5FAB3A6D-CA27-4E24-8BE8-78CA5E29591F}" destId="{7B7C7CBD-DAC6-4380-B250-CA3478D69D8A}" srcOrd="6" destOrd="0" presId="urn:microsoft.com/office/officeart/2005/8/layout/hProcess9"/>
    <dgm:cxn modelId="{CD66C1F3-3D0B-484A-95F0-CBF96D39D064}" type="presParOf" srcId="{5FAB3A6D-CA27-4E24-8BE8-78CA5E29591F}" destId="{50C83C42-D904-4C78-B8B2-897CFAFFFCFD}" srcOrd="7" destOrd="0" presId="urn:microsoft.com/office/officeart/2005/8/layout/hProcess9"/>
    <dgm:cxn modelId="{54471E35-A208-42C1-8C79-B6C9A1D5EC58}" type="presParOf" srcId="{5FAB3A6D-CA27-4E24-8BE8-78CA5E29591F}" destId="{D6EEA116-80ED-4C0A-A362-983EB3861C87}"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6202DF-0F99-41D3-891C-011A018A05C7}"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ZA"/>
        </a:p>
      </dgm:t>
    </dgm:pt>
    <dgm:pt modelId="{01895788-0F17-449F-8FAE-30AEA569DB11}">
      <dgm:prSet phldrT="[Text]"/>
      <dgm:spPr/>
      <dgm:t>
        <a:bodyPr/>
        <a:lstStyle/>
        <a:p>
          <a:r>
            <a:rPr lang="en-ZA" b="1" dirty="0" smtClean="0">
              <a:latin typeface="Arial Narrow" panose="020B0606020202030204" pitchFamily="34" charset="0"/>
            </a:rPr>
            <a:t>Fairness</a:t>
          </a:r>
          <a:endParaRPr lang="en-ZA" b="1" dirty="0">
            <a:latin typeface="Arial Narrow" panose="020B0606020202030204" pitchFamily="34" charset="0"/>
          </a:endParaRPr>
        </a:p>
      </dgm:t>
    </dgm:pt>
    <dgm:pt modelId="{F4BCE858-A826-4420-8DE1-D76CEF844BC7}" type="parTrans" cxnId="{35D38FB5-AAC6-44AC-B0DE-ABEF3D520408}">
      <dgm:prSet/>
      <dgm:spPr/>
      <dgm:t>
        <a:bodyPr/>
        <a:lstStyle/>
        <a:p>
          <a:endParaRPr lang="en-ZA"/>
        </a:p>
      </dgm:t>
    </dgm:pt>
    <dgm:pt modelId="{FEFBB796-B7A5-45FD-9A8A-52412422B831}" type="sibTrans" cxnId="{35D38FB5-AAC6-44AC-B0DE-ABEF3D520408}">
      <dgm:prSet/>
      <dgm:spPr/>
      <dgm:t>
        <a:bodyPr/>
        <a:lstStyle/>
        <a:p>
          <a:endParaRPr lang="en-ZA"/>
        </a:p>
      </dgm:t>
    </dgm:pt>
    <dgm:pt modelId="{BA0F56F5-0C67-43BB-A5CB-776BDBB274B8}">
      <dgm:prSet phldrT="[Text]" custT="1"/>
      <dgm:spPr/>
      <dgm:t>
        <a:bodyPr/>
        <a:lstStyle/>
        <a:p>
          <a:pPr algn="just"/>
          <a:r>
            <a:rPr lang="en-ZA" sz="1400" b="1" i="0" dirty="0" smtClean="0">
              <a:latin typeface="Arial Narrow" panose="020B0606020202030204" pitchFamily="34" charset="0"/>
            </a:rPr>
            <a:t>The process should have a predictable methodology that affords equal opportunity to the target community (refer to Code of Good Practice on the EPWP).</a:t>
          </a:r>
        </a:p>
        <a:p>
          <a:pPr algn="just"/>
          <a:endParaRPr lang="en-ZA" sz="1400" b="1" i="0" dirty="0" smtClean="0">
            <a:latin typeface="Arial Narrow" panose="020B0606020202030204" pitchFamily="34" charset="0"/>
          </a:endParaRPr>
        </a:p>
        <a:p>
          <a:pPr algn="just"/>
          <a:r>
            <a:rPr lang="en-ZA" sz="1400" b="1" i="0" dirty="0" smtClean="0">
              <a:latin typeface="Arial Narrow" panose="020B0606020202030204" pitchFamily="34" charset="0"/>
            </a:rPr>
            <a:t>The process shall not be manipulated for gain or to discriminate on the basis </a:t>
          </a:r>
          <a:r>
            <a:rPr lang="en-US" sz="1400" b="1" i="0" dirty="0" smtClean="0">
              <a:latin typeface="Arial Narrow" panose="020B0606020202030204" pitchFamily="34" charset="0"/>
            </a:rPr>
            <a:t>of </a:t>
          </a:r>
          <a:r>
            <a:rPr lang="en-US" sz="1400" b="1" i="0" dirty="0" err="1" smtClean="0">
              <a:latin typeface="Arial Narrow" panose="020B0606020202030204" pitchFamily="34" charset="0"/>
            </a:rPr>
            <a:t>colour</a:t>
          </a:r>
          <a:r>
            <a:rPr lang="en-US" sz="1400" b="1" i="0" dirty="0" smtClean="0">
              <a:latin typeface="Arial Narrow" panose="020B0606020202030204" pitchFamily="34" charset="0"/>
            </a:rPr>
            <a:t>, tribe, place of birth, ethnic or social origin, language, social status, religious belief, political affiliation, opinion, custom, culture, sex, gender, marital status, pregnancy, disability, economic or social status (refer to Constitution of RSA 1996).</a:t>
          </a:r>
          <a:endParaRPr lang="en-ZA" sz="1400" b="1" i="0" dirty="0">
            <a:latin typeface="Arial Narrow" panose="020B0606020202030204" pitchFamily="34" charset="0"/>
          </a:endParaRPr>
        </a:p>
      </dgm:t>
    </dgm:pt>
    <dgm:pt modelId="{40F7A922-B646-4D8D-84E6-370E4046E5E2}" type="parTrans" cxnId="{1E8D2468-B206-4CC8-8B99-50A30D0770D5}">
      <dgm:prSet/>
      <dgm:spPr/>
      <dgm:t>
        <a:bodyPr/>
        <a:lstStyle/>
        <a:p>
          <a:endParaRPr lang="en-ZA"/>
        </a:p>
      </dgm:t>
    </dgm:pt>
    <dgm:pt modelId="{067BD859-D70B-4C94-9A89-BD5D54AEB694}" type="sibTrans" cxnId="{1E8D2468-B206-4CC8-8B99-50A30D0770D5}">
      <dgm:prSet/>
      <dgm:spPr/>
      <dgm:t>
        <a:bodyPr/>
        <a:lstStyle/>
        <a:p>
          <a:endParaRPr lang="en-ZA"/>
        </a:p>
      </dgm:t>
    </dgm:pt>
    <dgm:pt modelId="{91F5835A-D2E4-4F38-97B9-E99A33B81BC4}">
      <dgm:prSet phldrT="[Text]"/>
      <dgm:spPr/>
      <dgm:t>
        <a:bodyPr/>
        <a:lstStyle/>
        <a:p>
          <a:r>
            <a:rPr lang="en-ZA" b="1" dirty="0" smtClean="0">
              <a:latin typeface="Arial Narrow" panose="020B0606020202030204" pitchFamily="34" charset="0"/>
            </a:rPr>
            <a:t>Equity</a:t>
          </a:r>
          <a:endParaRPr lang="en-ZA" b="1" dirty="0">
            <a:latin typeface="Arial Narrow" panose="020B0606020202030204" pitchFamily="34" charset="0"/>
          </a:endParaRPr>
        </a:p>
      </dgm:t>
    </dgm:pt>
    <dgm:pt modelId="{89BDF4D8-FF10-40C8-ABA1-695DA1D2DD47}" type="parTrans" cxnId="{9D28A028-17BC-41C5-83E6-FAFA549054A6}">
      <dgm:prSet/>
      <dgm:spPr/>
      <dgm:t>
        <a:bodyPr/>
        <a:lstStyle/>
        <a:p>
          <a:endParaRPr lang="en-ZA"/>
        </a:p>
      </dgm:t>
    </dgm:pt>
    <dgm:pt modelId="{27AC0738-CAA8-4479-847E-3B7CA66708AD}" type="sibTrans" cxnId="{9D28A028-17BC-41C5-83E6-FAFA549054A6}">
      <dgm:prSet/>
      <dgm:spPr/>
      <dgm:t>
        <a:bodyPr/>
        <a:lstStyle/>
        <a:p>
          <a:endParaRPr lang="en-ZA"/>
        </a:p>
      </dgm:t>
    </dgm:pt>
    <dgm:pt modelId="{3FF95752-B015-433B-8B24-D0A728EF626F}">
      <dgm:prSet phldrT="[Text]" custT="1"/>
      <dgm:spPr/>
      <dgm:t>
        <a:bodyPr/>
        <a:lstStyle/>
        <a:p>
          <a:pPr algn="just"/>
          <a:endParaRPr lang="en-ZA" sz="1200" b="0" i="1" dirty="0">
            <a:latin typeface="Arial Narrow" panose="020B0606020202030204" pitchFamily="34" charset="0"/>
          </a:endParaRPr>
        </a:p>
      </dgm:t>
    </dgm:pt>
    <dgm:pt modelId="{F532A78B-2467-4081-AC6C-BD03E7674EFB}" type="sibTrans" cxnId="{03BDCC83-B8FD-48CB-81EC-1722218D7D08}">
      <dgm:prSet/>
      <dgm:spPr/>
      <dgm:t>
        <a:bodyPr/>
        <a:lstStyle/>
        <a:p>
          <a:endParaRPr lang="en-ZA"/>
        </a:p>
      </dgm:t>
    </dgm:pt>
    <dgm:pt modelId="{DD4454AA-4331-4C68-9268-B13254F6EDD7}" type="parTrans" cxnId="{03BDCC83-B8FD-48CB-81EC-1722218D7D08}">
      <dgm:prSet/>
      <dgm:spPr/>
      <dgm:t>
        <a:bodyPr/>
        <a:lstStyle/>
        <a:p>
          <a:endParaRPr lang="en-ZA"/>
        </a:p>
      </dgm:t>
    </dgm:pt>
    <dgm:pt modelId="{6C99AB6B-D9EB-4E2E-ADE0-FF4BB712A2D8}">
      <dgm:prSet phldrT="[Text]" custT="1"/>
      <dgm:spPr/>
      <dgm:t>
        <a:bodyPr/>
        <a:lstStyle/>
        <a:p>
          <a:pPr algn="just"/>
          <a:r>
            <a:rPr lang="en-US" sz="1400" b="1" i="0" dirty="0" smtClean="0">
              <a:latin typeface="Arial Narrow" panose="020B0606020202030204" pitchFamily="34" charset="0"/>
            </a:rPr>
            <a:t>Potential EPWP participants shall be given equal access regardless of their background in order to enable full and active participation in all aspects of the </a:t>
          </a:r>
          <a:r>
            <a:rPr lang="en-US" sz="1400" b="1" i="0" dirty="0" err="1" smtClean="0">
              <a:latin typeface="Arial Narrow" panose="020B0606020202030204" pitchFamily="34" charset="0"/>
            </a:rPr>
            <a:t>programme</a:t>
          </a:r>
          <a:r>
            <a:rPr lang="en-US" sz="1200" b="1" i="0" dirty="0" smtClean="0">
              <a:latin typeface="Arial Narrow" panose="020B0606020202030204" pitchFamily="34" charset="0"/>
            </a:rPr>
            <a:t>. </a:t>
          </a:r>
          <a:endParaRPr lang="en-ZA" sz="1200" b="1" i="0" dirty="0">
            <a:latin typeface="Arial Narrow" panose="020B0606020202030204" pitchFamily="34" charset="0"/>
          </a:endParaRPr>
        </a:p>
      </dgm:t>
    </dgm:pt>
    <dgm:pt modelId="{BB2F211F-CB98-4B1A-A74A-95D0E87A4FE4}" type="sibTrans" cxnId="{47A69F02-D2C1-4877-A55A-C6F7FC9E88B8}">
      <dgm:prSet/>
      <dgm:spPr/>
      <dgm:t>
        <a:bodyPr/>
        <a:lstStyle/>
        <a:p>
          <a:endParaRPr lang="en-ZA"/>
        </a:p>
      </dgm:t>
    </dgm:pt>
    <dgm:pt modelId="{496E9A9E-5314-4E6E-A0E9-B7D6FAAAAA0E}" type="parTrans" cxnId="{47A69F02-D2C1-4877-A55A-C6F7FC9E88B8}">
      <dgm:prSet/>
      <dgm:spPr/>
      <dgm:t>
        <a:bodyPr/>
        <a:lstStyle/>
        <a:p>
          <a:endParaRPr lang="en-ZA"/>
        </a:p>
      </dgm:t>
    </dgm:pt>
    <dgm:pt modelId="{12D0CD64-446F-4524-8250-047F3588C302}">
      <dgm:prSet/>
      <dgm:spPr/>
      <dgm:t>
        <a:bodyPr/>
        <a:lstStyle/>
        <a:p>
          <a:endParaRPr lang="en-ZA"/>
        </a:p>
      </dgm:t>
    </dgm:pt>
    <dgm:pt modelId="{A073BD10-EB85-47B5-A22F-26B7D860A2A9}" type="parTrans" cxnId="{98BF0344-2F69-40BC-9DBC-C723EC923E03}">
      <dgm:prSet/>
      <dgm:spPr/>
      <dgm:t>
        <a:bodyPr/>
        <a:lstStyle/>
        <a:p>
          <a:endParaRPr lang="en-ZA"/>
        </a:p>
      </dgm:t>
    </dgm:pt>
    <dgm:pt modelId="{A7214A54-7D55-49E2-8AA4-99F465E58D5B}" type="sibTrans" cxnId="{98BF0344-2F69-40BC-9DBC-C723EC923E03}">
      <dgm:prSet/>
      <dgm:spPr/>
      <dgm:t>
        <a:bodyPr/>
        <a:lstStyle/>
        <a:p>
          <a:endParaRPr lang="en-ZA"/>
        </a:p>
      </dgm:t>
    </dgm:pt>
    <dgm:pt modelId="{46BB0C88-D254-4B82-B928-AB08E535FC11}">
      <dgm:prSet/>
      <dgm:spPr/>
      <dgm:t>
        <a:bodyPr/>
        <a:lstStyle/>
        <a:p>
          <a:endParaRPr lang="en-ZA" dirty="0"/>
        </a:p>
      </dgm:t>
    </dgm:pt>
    <dgm:pt modelId="{38A916F5-AE1E-419C-9249-606E5752A822}" type="parTrans" cxnId="{41DF5325-06A6-4854-B233-09015BF7DF36}">
      <dgm:prSet/>
      <dgm:spPr/>
      <dgm:t>
        <a:bodyPr/>
        <a:lstStyle/>
        <a:p>
          <a:endParaRPr lang="en-ZA"/>
        </a:p>
      </dgm:t>
    </dgm:pt>
    <dgm:pt modelId="{EFC75DE2-E4F7-46BA-BEB7-251D307E9A39}" type="sibTrans" cxnId="{41DF5325-06A6-4854-B233-09015BF7DF36}">
      <dgm:prSet/>
      <dgm:spPr/>
      <dgm:t>
        <a:bodyPr/>
        <a:lstStyle/>
        <a:p>
          <a:endParaRPr lang="en-ZA"/>
        </a:p>
      </dgm:t>
    </dgm:pt>
    <dgm:pt modelId="{280B39AF-8A39-4910-BDC5-FF4C9C3FD078}">
      <dgm:prSet phldrT="[Text]" custT="1"/>
      <dgm:spPr/>
      <dgm:t>
        <a:bodyPr/>
        <a:lstStyle/>
        <a:p>
          <a:pPr algn="just"/>
          <a:endParaRPr lang="en-ZA" sz="1200" b="0" i="1" dirty="0">
            <a:latin typeface="Arial Narrow" panose="020B0606020202030204" pitchFamily="34" charset="0"/>
          </a:endParaRPr>
        </a:p>
      </dgm:t>
    </dgm:pt>
    <dgm:pt modelId="{39378B89-CCE8-4D46-83CE-C7648EE89E9C}" type="sibTrans" cxnId="{358DD958-13DA-4E69-9D1A-2C2B1F14359F}">
      <dgm:prSet/>
      <dgm:spPr/>
      <dgm:t>
        <a:bodyPr/>
        <a:lstStyle/>
        <a:p>
          <a:endParaRPr lang="en-ZA"/>
        </a:p>
      </dgm:t>
    </dgm:pt>
    <dgm:pt modelId="{7DB926FF-500B-45DA-8A05-2714D2E4F2EB}" type="parTrans" cxnId="{358DD958-13DA-4E69-9D1A-2C2B1F14359F}">
      <dgm:prSet/>
      <dgm:spPr/>
      <dgm:t>
        <a:bodyPr/>
        <a:lstStyle/>
        <a:p>
          <a:endParaRPr lang="en-ZA"/>
        </a:p>
      </dgm:t>
    </dgm:pt>
    <dgm:pt modelId="{B221A552-A135-4418-A438-5D170DA847AE}">
      <dgm:prSet custT="1"/>
      <dgm:spPr/>
      <dgm:t>
        <a:bodyPr/>
        <a:lstStyle/>
        <a:p>
          <a:pPr algn="just"/>
          <a:endParaRPr lang="en-ZA" sz="1200" b="0" i="1" dirty="0">
            <a:latin typeface="Arial Narrow" panose="020B0606020202030204" pitchFamily="34" charset="0"/>
          </a:endParaRPr>
        </a:p>
      </dgm:t>
    </dgm:pt>
    <dgm:pt modelId="{A553220D-2FB5-495E-9EF2-23EA7F81B5C2}" type="sibTrans" cxnId="{EAA36941-8558-4970-9A72-789E2316DD6C}">
      <dgm:prSet/>
      <dgm:spPr/>
      <dgm:t>
        <a:bodyPr/>
        <a:lstStyle/>
        <a:p>
          <a:endParaRPr lang="en-ZA"/>
        </a:p>
      </dgm:t>
    </dgm:pt>
    <dgm:pt modelId="{473F3EF0-F1BC-4A99-BDD5-8DA7481A63EF}" type="parTrans" cxnId="{EAA36941-8558-4970-9A72-789E2316DD6C}">
      <dgm:prSet/>
      <dgm:spPr/>
      <dgm:t>
        <a:bodyPr/>
        <a:lstStyle/>
        <a:p>
          <a:endParaRPr lang="en-ZA"/>
        </a:p>
      </dgm:t>
    </dgm:pt>
    <dgm:pt modelId="{38D8F008-9039-4084-AE2B-2745C027F4F0}">
      <dgm:prSet custT="1"/>
      <dgm:spPr/>
      <dgm:t>
        <a:bodyPr/>
        <a:lstStyle/>
        <a:p>
          <a:pPr algn="just"/>
          <a:endParaRPr lang="en-ZA" sz="1200" b="0" i="1" dirty="0">
            <a:latin typeface="Arial Narrow" panose="020B0606020202030204" pitchFamily="34" charset="0"/>
          </a:endParaRPr>
        </a:p>
      </dgm:t>
    </dgm:pt>
    <dgm:pt modelId="{9D80ADC4-29F7-413A-8FE6-7999A79D62C1}" type="sibTrans" cxnId="{C487FF8F-74BF-4AEC-9B97-47D68C963145}">
      <dgm:prSet/>
      <dgm:spPr/>
      <dgm:t>
        <a:bodyPr/>
        <a:lstStyle/>
        <a:p>
          <a:endParaRPr lang="en-ZA"/>
        </a:p>
      </dgm:t>
    </dgm:pt>
    <dgm:pt modelId="{CD2B4830-BAE4-4750-95D2-08C1F13BA41D}" type="parTrans" cxnId="{C487FF8F-74BF-4AEC-9B97-47D68C963145}">
      <dgm:prSet/>
      <dgm:spPr/>
      <dgm:t>
        <a:bodyPr/>
        <a:lstStyle/>
        <a:p>
          <a:endParaRPr lang="en-ZA"/>
        </a:p>
      </dgm:t>
    </dgm:pt>
    <dgm:pt modelId="{4E63B450-5008-48B4-AE46-B223AF1AB3F8}">
      <dgm:prSet phldrT="[Text]" custT="1"/>
      <dgm:spPr/>
      <dgm:t>
        <a:bodyPr/>
        <a:lstStyle/>
        <a:p>
          <a:endParaRPr lang="en-ZA" sz="1200" b="1" i="0" dirty="0" smtClean="0">
            <a:latin typeface="Arial Narrow" panose="020B0606020202030204" pitchFamily="34" charset="0"/>
          </a:endParaRPr>
        </a:p>
      </dgm:t>
    </dgm:pt>
    <dgm:pt modelId="{B7B48779-2D6C-44CD-858A-F7181D113266}" type="parTrans" cxnId="{F8E20D89-9B60-41C0-BFAA-99CAF048EAB2}">
      <dgm:prSet/>
      <dgm:spPr/>
      <dgm:t>
        <a:bodyPr/>
        <a:lstStyle/>
        <a:p>
          <a:endParaRPr lang="en-ZA"/>
        </a:p>
      </dgm:t>
    </dgm:pt>
    <dgm:pt modelId="{9FFD6875-5FBB-49A7-B164-C882E7608E8F}" type="sibTrans" cxnId="{F8E20D89-9B60-41C0-BFAA-99CAF048EAB2}">
      <dgm:prSet/>
      <dgm:spPr/>
      <dgm:t>
        <a:bodyPr/>
        <a:lstStyle/>
        <a:p>
          <a:endParaRPr lang="en-ZA"/>
        </a:p>
      </dgm:t>
    </dgm:pt>
    <dgm:pt modelId="{B36044EC-7C8D-4DEA-B7E2-450863E448A4}">
      <dgm:prSet phldrT="[Text]" custT="1"/>
      <dgm:spPr/>
      <dgm:t>
        <a:bodyPr/>
        <a:lstStyle/>
        <a:p>
          <a:endParaRPr lang="en-ZA" sz="1200" b="1" i="0" dirty="0" smtClean="0">
            <a:latin typeface="Arial Narrow" panose="020B0606020202030204" pitchFamily="34" charset="0"/>
          </a:endParaRPr>
        </a:p>
      </dgm:t>
    </dgm:pt>
    <dgm:pt modelId="{D3BEE9F6-AFCD-469F-BFD7-55A93BE7D08A}" type="parTrans" cxnId="{EC27E09C-CF6C-4550-B9F0-80575FB31FF0}">
      <dgm:prSet/>
      <dgm:spPr/>
      <dgm:t>
        <a:bodyPr/>
        <a:lstStyle/>
        <a:p>
          <a:endParaRPr lang="en-ZA"/>
        </a:p>
      </dgm:t>
    </dgm:pt>
    <dgm:pt modelId="{D043A6D5-100F-4518-ACFA-528F8ED5B0FD}" type="sibTrans" cxnId="{EC27E09C-CF6C-4550-B9F0-80575FB31FF0}">
      <dgm:prSet/>
      <dgm:spPr/>
      <dgm:t>
        <a:bodyPr/>
        <a:lstStyle/>
        <a:p>
          <a:endParaRPr lang="en-ZA"/>
        </a:p>
      </dgm:t>
    </dgm:pt>
    <dgm:pt modelId="{162C343B-0793-42B9-9823-5985D1860367}" type="pres">
      <dgm:prSet presAssocID="{0D6202DF-0F99-41D3-891C-011A018A05C7}" presName="Name0" presStyleCnt="0">
        <dgm:presLayoutVars>
          <dgm:chMax val="7"/>
          <dgm:chPref val="7"/>
          <dgm:dir/>
          <dgm:animOne val="branch"/>
          <dgm:animLvl val="lvl"/>
        </dgm:presLayoutVars>
      </dgm:prSet>
      <dgm:spPr/>
      <dgm:t>
        <a:bodyPr/>
        <a:lstStyle/>
        <a:p>
          <a:endParaRPr lang="en-ZA"/>
        </a:p>
      </dgm:t>
    </dgm:pt>
    <dgm:pt modelId="{84E16185-463E-4BEE-A347-DB39F9AE975F}" type="pres">
      <dgm:prSet presAssocID="{01895788-0F17-449F-8FAE-30AEA569DB11}" presName="composite" presStyleCnt="0"/>
      <dgm:spPr/>
    </dgm:pt>
    <dgm:pt modelId="{0BC0F259-9F69-47F3-AA26-3007785060D9}" type="pres">
      <dgm:prSet presAssocID="{01895788-0F17-449F-8FAE-30AEA569DB11}" presName="BackAccent" presStyleLbl="bgShp" presStyleIdx="0" presStyleCnt="4"/>
      <dgm:spPr/>
    </dgm:pt>
    <dgm:pt modelId="{510A40AF-9983-49D0-ADE4-118A72E7116D}" type="pres">
      <dgm:prSet presAssocID="{01895788-0F17-449F-8FAE-30AEA569DB11}" presName="Accent" presStyleLbl="alignNode1" presStyleIdx="0" presStyleCnt="4"/>
      <dgm:spPr/>
    </dgm:pt>
    <dgm:pt modelId="{974C4D16-BD5A-4230-9790-62FB73D1C51E}" type="pres">
      <dgm:prSet presAssocID="{01895788-0F17-449F-8FAE-30AEA569DB11}" presName="Child" presStyleLbl="revTx" presStyleIdx="0" presStyleCnt="6" custScaleX="150569">
        <dgm:presLayoutVars>
          <dgm:chMax val="0"/>
          <dgm:chPref val="0"/>
          <dgm:bulletEnabled val="1"/>
        </dgm:presLayoutVars>
      </dgm:prSet>
      <dgm:spPr/>
      <dgm:t>
        <a:bodyPr/>
        <a:lstStyle/>
        <a:p>
          <a:endParaRPr lang="en-ZA"/>
        </a:p>
      </dgm:t>
    </dgm:pt>
    <dgm:pt modelId="{518701A5-8BD4-4323-97FD-B38A9EFA7840}" type="pres">
      <dgm:prSet presAssocID="{01895788-0F17-449F-8FAE-30AEA569DB11}" presName="Parent" presStyleLbl="revTx" presStyleIdx="1" presStyleCnt="6">
        <dgm:presLayoutVars>
          <dgm:chMax val="1"/>
          <dgm:chPref val="1"/>
          <dgm:bulletEnabled val="1"/>
        </dgm:presLayoutVars>
      </dgm:prSet>
      <dgm:spPr/>
      <dgm:t>
        <a:bodyPr/>
        <a:lstStyle/>
        <a:p>
          <a:endParaRPr lang="en-ZA"/>
        </a:p>
      </dgm:t>
    </dgm:pt>
    <dgm:pt modelId="{EA6C72C9-2D94-4639-8515-8959F00243C9}" type="pres">
      <dgm:prSet presAssocID="{FEFBB796-B7A5-45FD-9A8A-52412422B831}" presName="sibTrans" presStyleCnt="0"/>
      <dgm:spPr/>
    </dgm:pt>
    <dgm:pt modelId="{9596E698-EC66-4030-96C0-F8E18D5CCF7A}" type="pres">
      <dgm:prSet presAssocID="{12D0CD64-446F-4524-8250-047F3588C302}" presName="composite" presStyleCnt="0"/>
      <dgm:spPr/>
    </dgm:pt>
    <dgm:pt modelId="{4BB09816-B48B-4422-90D6-4C760FBD0018}" type="pres">
      <dgm:prSet presAssocID="{12D0CD64-446F-4524-8250-047F3588C302}" presName="BackAccent" presStyleLbl="bgShp" presStyleIdx="1" presStyleCnt="4"/>
      <dgm:spPr/>
    </dgm:pt>
    <dgm:pt modelId="{1D5571B6-1854-400B-A92C-74DF10AFA40D}" type="pres">
      <dgm:prSet presAssocID="{12D0CD64-446F-4524-8250-047F3588C302}" presName="Accent" presStyleLbl="alignNode1" presStyleIdx="1" presStyleCnt="4"/>
      <dgm:spPr/>
    </dgm:pt>
    <dgm:pt modelId="{3AFFD6F2-349B-4759-B52C-EA7805DC3783}" type="pres">
      <dgm:prSet presAssocID="{12D0CD64-446F-4524-8250-047F3588C302}" presName="Child" presStyleLbl="revTx" presStyleIdx="1" presStyleCnt="6">
        <dgm:presLayoutVars>
          <dgm:chMax val="0"/>
          <dgm:chPref val="0"/>
          <dgm:bulletEnabled val="1"/>
        </dgm:presLayoutVars>
      </dgm:prSet>
      <dgm:spPr/>
    </dgm:pt>
    <dgm:pt modelId="{076ECA1B-B81C-4653-B4B6-E38247B91015}" type="pres">
      <dgm:prSet presAssocID="{12D0CD64-446F-4524-8250-047F3588C302}" presName="Parent" presStyleLbl="revTx" presStyleIdx="2" presStyleCnt="6">
        <dgm:presLayoutVars>
          <dgm:chMax val="1"/>
          <dgm:chPref val="1"/>
          <dgm:bulletEnabled val="1"/>
        </dgm:presLayoutVars>
      </dgm:prSet>
      <dgm:spPr/>
      <dgm:t>
        <a:bodyPr/>
        <a:lstStyle/>
        <a:p>
          <a:endParaRPr lang="en-ZA"/>
        </a:p>
      </dgm:t>
    </dgm:pt>
    <dgm:pt modelId="{A8AC8F2D-E07E-4E67-A414-50A1D6D76EE5}" type="pres">
      <dgm:prSet presAssocID="{A7214A54-7D55-49E2-8AA4-99F465E58D5B}" presName="sibTrans" presStyleCnt="0"/>
      <dgm:spPr/>
    </dgm:pt>
    <dgm:pt modelId="{43AF8733-9AFF-417A-8AFC-6D2D9D70CDE8}" type="pres">
      <dgm:prSet presAssocID="{91F5835A-D2E4-4F38-97B9-E99A33B81BC4}" presName="composite" presStyleCnt="0"/>
      <dgm:spPr/>
    </dgm:pt>
    <dgm:pt modelId="{9AD5665D-4862-49CF-9E93-243FCA4C91EA}" type="pres">
      <dgm:prSet presAssocID="{91F5835A-D2E4-4F38-97B9-E99A33B81BC4}" presName="BackAccent" presStyleLbl="bgShp" presStyleIdx="2" presStyleCnt="4"/>
      <dgm:spPr/>
    </dgm:pt>
    <dgm:pt modelId="{3903E43D-1F52-4590-9D11-1CB665804F32}" type="pres">
      <dgm:prSet presAssocID="{91F5835A-D2E4-4F38-97B9-E99A33B81BC4}" presName="Accent" presStyleLbl="alignNode1" presStyleIdx="2" presStyleCnt="4"/>
      <dgm:spPr/>
      <dgm:t>
        <a:bodyPr/>
        <a:lstStyle/>
        <a:p>
          <a:endParaRPr lang="en-ZA"/>
        </a:p>
      </dgm:t>
    </dgm:pt>
    <dgm:pt modelId="{A48FC46C-F5BB-4DE4-B7CE-094C8E9CEDC6}" type="pres">
      <dgm:prSet presAssocID="{91F5835A-D2E4-4F38-97B9-E99A33B81BC4}" presName="Child" presStyleLbl="revTx" presStyleIdx="3" presStyleCnt="6" custScaleX="131369" custLinFactX="-52200" custLinFactNeighborX="-100000" custLinFactNeighborY="2128">
        <dgm:presLayoutVars>
          <dgm:chMax val="0"/>
          <dgm:chPref val="0"/>
          <dgm:bulletEnabled val="1"/>
        </dgm:presLayoutVars>
      </dgm:prSet>
      <dgm:spPr/>
      <dgm:t>
        <a:bodyPr/>
        <a:lstStyle/>
        <a:p>
          <a:endParaRPr lang="en-ZA"/>
        </a:p>
      </dgm:t>
    </dgm:pt>
    <dgm:pt modelId="{961102CA-9837-40DF-8F68-A8017C6E895D}" type="pres">
      <dgm:prSet presAssocID="{91F5835A-D2E4-4F38-97B9-E99A33B81BC4}" presName="Parent" presStyleLbl="revTx" presStyleIdx="4" presStyleCnt="6" custLinFactX="-51599" custLinFactNeighborX="-100000" custLinFactNeighborY="-3765">
        <dgm:presLayoutVars>
          <dgm:chMax val="1"/>
          <dgm:chPref val="1"/>
          <dgm:bulletEnabled val="1"/>
        </dgm:presLayoutVars>
      </dgm:prSet>
      <dgm:spPr/>
      <dgm:t>
        <a:bodyPr/>
        <a:lstStyle/>
        <a:p>
          <a:endParaRPr lang="en-ZA"/>
        </a:p>
      </dgm:t>
    </dgm:pt>
    <dgm:pt modelId="{925130B2-B37B-4D69-BCA0-700CD5719616}" type="pres">
      <dgm:prSet presAssocID="{27AC0738-CAA8-4479-847E-3B7CA66708AD}" presName="sibTrans" presStyleCnt="0"/>
      <dgm:spPr/>
    </dgm:pt>
    <dgm:pt modelId="{718A2E63-5F56-4D53-AD05-1C384DFC200F}" type="pres">
      <dgm:prSet presAssocID="{46BB0C88-D254-4B82-B928-AB08E535FC11}" presName="composite" presStyleCnt="0"/>
      <dgm:spPr/>
    </dgm:pt>
    <dgm:pt modelId="{828C56F0-F7B7-41E6-A3A7-54F9F62E8EC7}" type="pres">
      <dgm:prSet presAssocID="{46BB0C88-D254-4B82-B928-AB08E535FC11}" presName="BackAccent" presStyleLbl="bgShp" presStyleIdx="3" presStyleCnt="4" custLinFactNeighborX="70277" custLinFactNeighborY="-1989"/>
      <dgm:spPr/>
    </dgm:pt>
    <dgm:pt modelId="{7674AA7C-8F8B-4708-A8D8-1D61205B97E4}" type="pres">
      <dgm:prSet presAssocID="{46BB0C88-D254-4B82-B928-AB08E535FC11}" presName="Accent" presStyleLbl="alignNode1" presStyleIdx="3" presStyleCnt="4" custLinFactNeighborX="67187" custLinFactNeighborY="-277"/>
      <dgm:spPr/>
    </dgm:pt>
    <dgm:pt modelId="{BBFCEF84-D605-49BA-A7DD-C038A30B9925}" type="pres">
      <dgm:prSet presAssocID="{46BB0C88-D254-4B82-B928-AB08E535FC11}" presName="Child" presStyleLbl="revTx" presStyleIdx="4" presStyleCnt="6">
        <dgm:presLayoutVars>
          <dgm:chMax val="0"/>
          <dgm:chPref val="0"/>
          <dgm:bulletEnabled val="1"/>
        </dgm:presLayoutVars>
      </dgm:prSet>
      <dgm:spPr/>
    </dgm:pt>
    <dgm:pt modelId="{A9D630F9-CE06-4033-834A-2E6126EA1E93}" type="pres">
      <dgm:prSet presAssocID="{46BB0C88-D254-4B82-B928-AB08E535FC11}" presName="Parent" presStyleLbl="revTx" presStyleIdx="5" presStyleCnt="6">
        <dgm:presLayoutVars>
          <dgm:chMax val="1"/>
          <dgm:chPref val="1"/>
          <dgm:bulletEnabled val="1"/>
        </dgm:presLayoutVars>
      </dgm:prSet>
      <dgm:spPr/>
      <dgm:t>
        <a:bodyPr/>
        <a:lstStyle/>
        <a:p>
          <a:endParaRPr lang="en-ZA"/>
        </a:p>
      </dgm:t>
    </dgm:pt>
  </dgm:ptLst>
  <dgm:cxnLst>
    <dgm:cxn modelId="{98BF0344-2F69-40BC-9DBC-C723EC923E03}" srcId="{0D6202DF-0F99-41D3-891C-011A018A05C7}" destId="{12D0CD64-446F-4524-8250-047F3588C302}" srcOrd="1" destOrd="0" parTransId="{A073BD10-EB85-47B5-A22F-26B7D860A2A9}" sibTransId="{A7214A54-7D55-49E2-8AA4-99F465E58D5B}"/>
    <dgm:cxn modelId="{0E9EBE41-37E0-4EE5-895E-EB62CB96B7D4}" type="presOf" srcId="{0D6202DF-0F99-41D3-891C-011A018A05C7}" destId="{162C343B-0793-42B9-9823-5985D1860367}" srcOrd="0" destOrd="0" presId="urn:microsoft.com/office/officeart/2008/layout/IncreasingCircleProcess"/>
    <dgm:cxn modelId="{A02FD82B-6465-4A96-A7E1-1B182138F672}" type="presOf" srcId="{38D8F008-9039-4084-AE2B-2745C027F4F0}" destId="{974C4D16-BD5A-4230-9790-62FB73D1C51E}" srcOrd="0" destOrd="3" presId="urn:microsoft.com/office/officeart/2008/layout/IncreasingCircleProcess"/>
    <dgm:cxn modelId="{5FAFEC56-617C-42A7-8C08-3FEF05A1DB3A}" type="presOf" srcId="{BA0F56F5-0C67-43BB-A5CB-776BDBB274B8}" destId="{974C4D16-BD5A-4230-9790-62FB73D1C51E}" srcOrd="0" destOrd="0" presId="urn:microsoft.com/office/officeart/2008/layout/IncreasingCircleProcess"/>
    <dgm:cxn modelId="{F72673DD-FF5B-48E2-8DE8-2496BAAE55F2}" type="presOf" srcId="{91F5835A-D2E4-4F38-97B9-E99A33B81BC4}" destId="{961102CA-9837-40DF-8F68-A8017C6E895D}" srcOrd="0" destOrd="0" presId="urn:microsoft.com/office/officeart/2008/layout/IncreasingCircleProcess"/>
    <dgm:cxn modelId="{C487FF8F-74BF-4AEC-9B97-47D68C963145}" srcId="{01895788-0F17-449F-8FAE-30AEA569DB11}" destId="{38D8F008-9039-4084-AE2B-2745C027F4F0}" srcOrd="3" destOrd="0" parTransId="{CD2B4830-BAE4-4750-95D2-08C1F13BA41D}" sibTransId="{9D80ADC4-29F7-413A-8FE6-7999A79D62C1}"/>
    <dgm:cxn modelId="{EC27E09C-CF6C-4550-B9F0-80575FB31FF0}" srcId="{91F5835A-D2E4-4F38-97B9-E99A33B81BC4}" destId="{B36044EC-7C8D-4DEA-B7E2-450863E448A4}" srcOrd="1" destOrd="0" parTransId="{D3BEE9F6-AFCD-469F-BFD7-55A93BE7D08A}" sibTransId="{D043A6D5-100F-4518-ACFA-528F8ED5B0FD}"/>
    <dgm:cxn modelId="{41DF5325-06A6-4854-B233-09015BF7DF36}" srcId="{0D6202DF-0F99-41D3-891C-011A018A05C7}" destId="{46BB0C88-D254-4B82-B928-AB08E535FC11}" srcOrd="3" destOrd="0" parTransId="{38A916F5-AE1E-419C-9249-606E5752A822}" sibTransId="{EFC75DE2-E4F7-46BA-BEB7-251D307E9A39}"/>
    <dgm:cxn modelId="{47A69F02-D2C1-4877-A55A-C6F7FC9E88B8}" srcId="{91F5835A-D2E4-4F38-97B9-E99A33B81BC4}" destId="{6C99AB6B-D9EB-4E2E-ADE0-FF4BB712A2D8}" srcOrd="0" destOrd="0" parTransId="{496E9A9E-5314-4E6E-A0E9-B7D6FAAAAA0E}" sibTransId="{BB2F211F-CB98-4B1A-A74A-95D0E87A4FE4}"/>
    <dgm:cxn modelId="{BA27CE8E-4C4A-426B-8080-E0D18795D50D}" type="presOf" srcId="{B36044EC-7C8D-4DEA-B7E2-450863E448A4}" destId="{A48FC46C-F5BB-4DE4-B7CE-094C8E9CEDC6}" srcOrd="0" destOrd="1" presId="urn:microsoft.com/office/officeart/2008/layout/IncreasingCircleProcess"/>
    <dgm:cxn modelId="{DC28B750-4393-43FB-B50B-1D00D6F06F6A}" type="presOf" srcId="{4E63B450-5008-48B4-AE46-B223AF1AB3F8}" destId="{974C4D16-BD5A-4230-9790-62FB73D1C51E}" srcOrd="0" destOrd="1" presId="urn:microsoft.com/office/officeart/2008/layout/IncreasingCircleProcess"/>
    <dgm:cxn modelId="{9B889CB3-7FC1-47C7-8A31-A612D613F284}" type="presOf" srcId="{12D0CD64-446F-4524-8250-047F3588C302}" destId="{076ECA1B-B81C-4653-B4B6-E38247B91015}" srcOrd="0" destOrd="0" presId="urn:microsoft.com/office/officeart/2008/layout/IncreasingCircleProcess"/>
    <dgm:cxn modelId="{35D38FB5-AAC6-44AC-B0DE-ABEF3D520408}" srcId="{0D6202DF-0F99-41D3-891C-011A018A05C7}" destId="{01895788-0F17-449F-8FAE-30AEA569DB11}" srcOrd="0" destOrd="0" parTransId="{F4BCE858-A826-4420-8DE1-D76CEF844BC7}" sibTransId="{FEFBB796-B7A5-45FD-9A8A-52412422B831}"/>
    <dgm:cxn modelId="{9D28A028-17BC-41C5-83E6-FAFA549054A6}" srcId="{0D6202DF-0F99-41D3-891C-011A018A05C7}" destId="{91F5835A-D2E4-4F38-97B9-E99A33B81BC4}" srcOrd="2" destOrd="0" parTransId="{89BDF4D8-FF10-40C8-ABA1-695DA1D2DD47}" sibTransId="{27AC0738-CAA8-4479-847E-3B7CA66708AD}"/>
    <dgm:cxn modelId="{30728AC9-AEBB-4EE9-9376-68AE5F9129B3}" type="presOf" srcId="{46BB0C88-D254-4B82-B928-AB08E535FC11}" destId="{A9D630F9-CE06-4033-834A-2E6126EA1E93}" srcOrd="0" destOrd="0" presId="urn:microsoft.com/office/officeart/2008/layout/IncreasingCircleProcess"/>
    <dgm:cxn modelId="{EF6A53FB-23AA-489E-A2AD-0B17315C7F27}" type="presOf" srcId="{280B39AF-8A39-4910-BDC5-FF4C9C3FD078}" destId="{974C4D16-BD5A-4230-9790-62FB73D1C51E}" srcOrd="0" destOrd="2" presId="urn:microsoft.com/office/officeart/2008/layout/IncreasingCircleProcess"/>
    <dgm:cxn modelId="{EAA36941-8558-4970-9A72-789E2316DD6C}" srcId="{01895788-0F17-449F-8FAE-30AEA569DB11}" destId="{B221A552-A135-4418-A438-5D170DA847AE}" srcOrd="4" destOrd="0" parTransId="{473F3EF0-F1BC-4A99-BDD5-8DA7481A63EF}" sibTransId="{A553220D-2FB5-495E-9EF2-23EA7F81B5C2}"/>
    <dgm:cxn modelId="{E513C687-9262-4086-8979-B477DF5C4340}" type="presOf" srcId="{3FF95752-B015-433B-8B24-D0A728EF626F}" destId="{A48FC46C-F5BB-4DE4-B7CE-094C8E9CEDC6}" srcOrd="0" destOrd="2" presId="urn:microsoft.com/office/officeart/2008/layout/IncreasingCircleProcess"/>
    <dgm:cxn modelId="{0479EA72-AE2A-4427-880F-D345571DD15B}" type="presOf" srcId="{6C99AB6B-D9EB-4E2E-ADE0-FF4BB712A2D8}" destId="{A48FC46C-F5BB-4DE4-B7CE-094C8E9CEDC6}" srcOrd="0" destOrd="0" presId="urn:microsoft.com/office/officeart/2008/layout/IncreasingCircleProcess"/>
    <dgm:cxn modelId="{D84A226E-BE78-4047-827B-DCDEB1C9C0A8}" type="presOf" srcId="{01895788-0F17-449F-8FAE-30AEA569DB11}" destId="{518701A5-8BD4-4323-97FD-B38A9EFA7840}" srcOrd="0" destOrd="0" presId="urn:microsoft.com/office/officeart/2008/layout/IncreasingCircleProcess"/>
    <dgm:cxn modelId="{1E8D2468-B206-4CC8-8B99-50A30D0770D5}" srcId="{01895788-0F17-449F-8FAE-30AEA569DB11}" destId="{BA0F56F5-0C67-43BB-A5CB-776BDBB274B8}" srcOrd="0" destOrd="0" parTransId="{40F7A922-B646-4D8D-84E6-370E4046E5E2}" sibTransId="{067BD859-D70B-4C94-9A89-BD5D54AEB694}"/>
    <dgm:cxn modelId="{C7BF1022-D762-4DE2-BBC0-64686528A63A}" type="presOf" srcId="{B221A552-A135-4418-A438-5D170DA847AE}" destId="{974C4D16-BD5A-4230-9790-62FB73D1C51E}" srcOrd="0" destOrd="4" presId="urn:microsoft.com/office/officeart/2008/layout/IncreasingCircleProcess"/>
    <dgm:cxn modelId="{03BDCC83-B8FD-48CB-81EC-1722218D7D08}" srcId="{91F5835A-D2E4-4F38-97B9-E99A33B81BC4}" destId="{3FF95752-B015-433B-8B24-D0A728EF626F}" srcOrd="2" destOrd="0" parTransId="{DD4454AA-4331-4C68-9268-B13254F6EDD7}" sibTransId="{F532A78B-2467-4081-AC6C-BD03E7674EFB}"/>
    <dgm:cxn modelId="{358DD958-13DA-4E69-9D1A-2C2B1F14359F}" srcId="{01895788-0F17-449F-8FAE-30AEA569DB11}" destId="{280B39AF-8A39-4910-BDC5-FF4C9C3FD078}" srcOrd="2" destOrd="0" parTransId="{7DB926FF-500B-45DA-8A05-2714D2E4F2EB}" sibTransId="{39378B89-CCE8-4D46-83CE-C7648EE89E9C}"/>
    <dgm:cxn modelId="{F8E20D89-9B60-41C0-BFAA-99CAF048EAB2}" srcId="{01895788-0F17-449F-8FAE-30AEA569DB11}" destId="{4E63B450-5008-48B4-AE46-B223AF1AB3F8}" srcOrd="1" destOrd="0" parTransId="{B7B48779-2D6C-44CD-858A-F7181D113266}" sibTransId="{9FFD6875-5FBB-49A7-B164-C882E7608E8F}"/>
    <dgm:cxn modelId="{C4D53525-078B-42E8-BEC4-5E12C60891B4}" type="presParOf" srcId="{162C343B-0793-42B9-9823-5985D1860367}" destId="{84E16185-463E-4BEE-A347-DB39F9AE975F}" srcOrd="0" destOrd="0" presId="urn:microsoft.com/office/officeart/2008/layout/IncreasingCircleProcess"/>
    <dgm:cxn modelId="{03B15BE2-9B3C-48CB-BB7D-0A29DADA9D2C}" type="presParOf" srcId="{84E16185-463E-4BEE-A347-DB39F9AE975F}" destId="{0BC0F259-9F69-47F3-AA26-3007785060D9}" srcOrd="0" destOrd="0" presId="urn:microsoft.com/office/officeart/2008/layout/IncreasingCircleProcess"/>
    <dgm:cxn modelId="{24FA62BE-9403-47E7-9F06-408A2F35F691}" type="presParOf" srcId="{84E16185-463E-4BEE-A347-DB39F9AE975F}" destId="{510A40AF-9983-49D0-ADE4-118A72E7116D}" srcOrd="1" destOrd="0" presId="urn:microsoft.com/office/officeart/2008/layout/IncreasingCircleProcess"/>
    <dgm:cxn modelId="{A63CC801-EFBA-4AC0-8194-B2D6E851AF3A}" type="presParOf" srcId="{84E16185-463E-4BEE-A347-DB39F9AE975F}" destId="{974C4D16-BD5A-4230-9790-62FB73D1C51E}" srcOrd="2" destOrd="0" presId="urn:microsoft.com/office/officeart/2008/layout/IncreasingCircleProcess"/>
    <dgm:cxn modelId="{B0926573-DCA5-4DB2-BF17-A3D426DC07A7}" type="presParOf" srcId="{84E16185-463E-4BEE-A347-DB39F9AE975F}" destId="{518701A5-8BD4-4323-97FD-B38A9EFA7840}" srcOrd="3" destOrd="0" presId="urn:microsoft.com/office/officeart/2008/layout/IncreasingCircleProcess"/>
    <dgm:cxn modelId="{F2BDD8EB-A022-4D60-BDB5-581AD6539591}" type="presParOf" srcId="{162C343B-0793-42B9-9823-5985D1860367}" destId="{EA6C72C9-2D94-4639-8515-8959F00243C9}" srcOrd="1" destOrd="0" presId="urn:microsoft.com/office/officeart/2008/layout/IncreasingCircleProcess"/>
    <dgm:cxn modelId="{A78202CD-B998-4BEF-AF41-9DFF81C29381}" type="presParOf" srcId="{162C343B-0793-42B9-9823-5985D1860367}" destId="{9596E698-EC66-4030-96C0-F8E18D5CCF7A}" srcOrd="2" destOrd="0" presId="urn:microsoft.com/office/officeart/2008/layout/IncreasingCircleProcess"/>
    <dgm:cxn modelId="{87FE6EF9-5555-4D4B-A0E5-8A21B5AF7725}" type="presParOf" srcId="{9596E698-EC66-4030-96C0-F8E18D5CCF7A}" destId="{4BB09816-B48B-4422-90D6-4C760FBD0018}" srcOrd="0" destOrd="0" presId="urn:microsoft.com/office/officeart/2008/layout/IncreasingCircleProcess"/>
    <dgm:cxn modelId="{D369669C-93D0-4181-BC82-B22B5A96F872}" type="presParOf" srcId="{9596E698-EC66-4030-96C0-F8E18D5CCF7A}" destId="{1D5571B6-1854-400B-A92C-74DF10AFA40D}" srcOrd="1" destOrd="0" presId="urn:microsoft.com/office/officeart/2008/layout/IncreasingCircleProcess"/>
    <dgm:cxn modelId="{7500FD1F-9182-4946-8116-A72780A88EB4}" type="presParOf" srcId="{9596E698-EC66-4030-96C0-F8E18D5CCF7A}" destId="{3AFFD6F2-349B-4759-B52C-EA7805DC3783}" srcOrd="2" destOrd="0" presId="urn:microsoft.com/office/officeart/2008/layout/IncreasingCircleProcess"/>
    <dgm:cxn modelId="{394E12FC-C55D-4D92-BA23-21EAAAAE848E}" type="presParOf" srcId="{9596E698-EC66-4030-96C0-F8E18D5CCF7A}" destId="{076ECA1B-B81C-4653-B4B6-E38247B91015}" srcOrd="3" destOrd="0" presId="urn:microsoft.com/office/officeart/2008/layout/IncreasingCircleProcess"/>
    <dgm:cxn modelId="{BA336717-8279-4107-9250-CF306FD9B80A}" type="presParOf" srcId="{162C343B-0793-42B9-9823-5985D1860367}" destId="{A8AC8F2D-E07E-4E67-A414-50A1D6D76EE5}" srcOrd="3" destOrd="0" presId="urn:microsoft.com/office/officeart/2008/layout/IncreasingCircleProcess"/>
    <dgm:cxn modelId="{CA3798FC-AF35-413C-8012-4338DCEF9742}" type="presParOf" srcId="{162C343B-0793-42B9-9823-5985D1860367}" destId="{43AF8733-9AFF-417A-8AFC-6D2D9D70CDE8}" srcOrd="4" destOrd="0" presId="urn:microsoft.com/office/officeart/2008/layout/IncreasingCircleProcess"/>
    <dgm:cxn modelId="{717CC02F-5733-47BE-AC9B-10242FBD71E5}" type="presParOf" srcId="{43AF8733-9AFF-417A-8AFC-6D2D9D70CDE8}" destId="{9AD5665D-4862-49CF-9E93-243FCA4C91EA}" srcOrd="0" destOrd="0" presId="urn:microsoft.com/office/officeart/2008/layout/IncreasingCircleProcess"/>
    <dgm:cxn modelId="{052F3B71-F8F0-4A94-851C-1F3002E764C2}" type="presParOf" srcId="{43AF8733-9AFF-417A-8AFC-6D2D9D70CDE8}" destId="{3903E43D-1F52-4590-9D11-1CB665804F32}" srcOrd="1" destOrd="0" presId="urn:microsoft.com/office/officeart/2008/layout/IncreasingCircleProcess"/>
    <dgm:cxn modelId="{E781F14B-57D2-4DFD-8BAC-99CDC1C91FFE}" type="presParOf" srcId="{43AF8733-9AFF-417A-8AFC-6D2D9D70CDE8}" destId="{A48FC46C-F5BB-4DE4-B7CE-094C8E9CEDC6}" srcOrd="2" destOrd="0" presId="urn:microsoft.com/office/officeart/2008/layout/IncreasingCircleProcess"/>
    <dgm:cxn modelId="{F5057EBF-FA4D-4311-91FC-AB1DF81FB7F3}" type="presParOf" srcId="{43AF8733-9AFF-417A-8AFC-6D2D9D70CDE8}" destId="{961102CA-9837-40DF-8F68-A8017C6E895D}" srcOrd="3" destOrd="0" presId="urn:microsoft.com/office/officeart/2008/layout/IncreasingCircleProcess"/>
    <dgm:cxn modelId="{8D99445B-D57F-43D2-9C2A-CD4DA36517F1}" type="presParOf" srcId="{162C343B-0793-42B9-9823-5985D1860367}" destId="{925130B2-B37B-4D69-BCA0-700CD5719616}" srcOrd="5" destOrd="0" presId="urn:microsoft.com/office/officeart/2008/layout/IncreasingCircleProcess"/>
    <dgm:cxn modelId="{D41349F8-DBA9-4C54-A9F7-71C86EAC372B}" type="presParOf" srcId="{162C343B-0793-42B9-9823-5985D1860367}" destId="{718A2E63-5F56-4D53-AD05-1C384DFC200F}" srcOrd="6" destOrd="0" presId="urn:microsoft.com/office/officeart/2008/layout/IncreasingCircleProcess"/>
    <dgm:cxn modelId="{3A5FA382-4624-40B3-AA75-788CBC7CBEC0}" type="presParOf" srcId="{718A2E63-5F56-4D53-AD05-1C384DFC200F}" destId="{828C56F0-F7B7-41E6-A3A7-54F9F62E8EC7}" srcOrd="0" destOrd="0" presId="urn:microsoft.com/office/officeart/2008/layout/IncreasingCircleProcess"/>
    <dgm:cxn modelId="{EB843E0C-3760-4FC9-BEAB-F04495DD90D8}" type="presParOf" srcId="{718A2E63-5F56-4D53-AD05-1C384DFC200F}" destId="{7674AA7C-8F8B-4708-A8D8-1D61205B97E4}" srcOrd="1" destOrd="0" presId="urn:microsoft.com/office/officeart/2008/layout/IncreasingCircleProcess"/>
    <dgm:cxn modelId="{8898B1BE-E1DE-46EF-ABA1-143C84D22268}" type="presParOf" srcId="{718A2E63-5F56-4D53-AD05-1C384DFC200F}" destId="{BBFCEF84-D605-49BA-A7DD-C038A30B9925}" srcOrd="2" destOrd="0" presId="urn:microsoft.com/office/officeart/2008/layout/IncreasingCircleProcess"/>
    <dgm:cxn modelId="{615F0776-7FBA-4D0A-8492-A09F652A6D38}" type="presParOf" srcId="{718A2E63-5F56-4D53-AD05-1C384DFC200F}" destId="{A9D630F9-CE06-4033-834A-2E6126EA1E93}"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6202DF-0F99-41D3-891C-011A018A05C7}" type="doc">
      <dgm:prSet loTypeId="urn:microsoft.com/office/officeart/2008/layout/IncreasingCircleProcess" loCatId="list" qsTypeId="urn:microsoft.com/office/officeart/2005/8/quickstyle/simple1" qsCatId="simple" csTypeId="urn:microsoft.com/office/officeart/2005/8/colors/accent1_2" csCatId="accent1" phldr="1"/>
      <dgm:spPr/>
      <dgm:t>
        <a:bodyPr/>
        <a:lstStyle/>
        <a:p>
          <a:endParaRPr lang="en-ZA"/>
        </a:p>
      </dgm:t>
    </dgm:pt>
    <dgm:pt modelId="{01895788-0F17-449F-8FAE-30AEA569DB11}">
      <dgm:prSet phldrT="[Text]"/>
      <dgm:spPr/>
      <dgm:t>
        <a:bodyPr/>
        <a:lstStyle/>
        <a:p>
          <a:r>
            <a:rPr lang="en-ZA" b="1" dirty="0" smtClean="0">
              <a:latin typeface="Arial Narrow" panose="020B0606020202030204" pitchFamily="34" charset="0"/>
            </a:rPr>
            <a:t>Respect for the environment</a:t>
          </a:r>
          <a:endParaRPr lang="en-ZA" b="1" dirty="0">
            <a:latin typeface="Arial Narrow" panose="020B0606020202030204" pitchFamily="34" charset="0"/>
          </a:endParaRPr>
        </a:p>
      </dgm:t>
    </dgm:pt>
    <dgm:pt modelId="{F4BCE858-A826-4420-8DE1-D76CEF844BC7}" type="parTrans" cxnId="{35D38FB5-AAC6-44AC-B0DE-ABEF3D520408}">
      <dgm:prSet/>
      <dgm:spPr/>
      <dgm:t>
        <a:bodyPr/>
        <a:lstStyle/>
        <a:p>
          <a:endParaRPr lang="en-ZA"/>
        </a:p>
      </dgm:t>
    </dgm:pt>
    <dgm:pt modelId="{FEFBB796-B7A5-45FD-9A8A-52412422B831}" type="sibTrans" cxnId="{35D38FB5-AAC6-44AC-B0DE-ABEF3D520408}">
      <dgm:prSet/>
      <dgm:spPr/>
      <dgm:t>
        <a:bodyPr/>
        <a:lstStyle/>
        <a:p>
          <a:endParaRPr lang="en-ZA"/>
        </a:p>
      </dgm:t>
    </dgm:pt>
    <dgm:pt modelId="{BA0F56F5-0C67-43BB-A5CB-776BDBB274B8}">
      <dgm:prSet phldrT="[Text]" custT="1"/>
      <dgm:spPr/>
      <dgm:t>
        <a:bodyPr/>
        <a:lstStyle/>
        <a:p>
          <a:pPr algn="just"/>
          <a:r>
            <a:rPr lang="en-US" sz="1400" b="1" i="0" dirty="0" smtClean="0">
              <a:latin typeface="Arial Narrow" panose="020B0606020202030204" pitchFamily="34" charset="0"/>
            </a:rPr>
            <a:t>EPWP stakeholders should endeavor to sustain the environment for the benefit of future generations.</a:t>
          </a:r>
          <a:endParaRPr lang="en-ZA" sz="1400" b="1" i="0" dirty="0">
            <a:latin typeface="Arial Narrow" panose="020B0606020202030204" pitchFamily="34" charset="0"/>
          </a:endParaRPr>
        </a:p>
      </dgm:t>
    </dgm:pt>
    <dgm:pt modelId="{40F7A922-B646-4D8D-84E6-370E4046E5E2}" type="parTrans" cxnId="{1E8D2468-B206-4CC8-8B99-50A30D0770D5}">
      <dgm:prSet/>
      <dgm:spPr/>
      <dgm:t>
        <a:bodyPr/>
        <a:lstStyle/>
        <a:p>
          <a:endParaRPr lang="en-ZA"/>
        </a:p>
      </dgm:t>
    </dgm:pt>
    <dgm:pt modelId="{067BD859-D70B-4C94-9A89-BD5D54AEB694}" type="sibTrans" cxnId="{1E8D2468-B206-4CC8-8B99-50A30D0770D5}">
      <dgm:prSet/>
      <dgm:spPr/>
      <dgm:t>
        <a:bodyPr/>
        <a:lstStyle/>
        <a:p>
          <a:endParaRPr lang="en-ZA"/>
        </a:p>
      </dgm:t>
    </dgm:pt>
    <dgm:pt modelId="{91F5835A-D2E4-4F38-97B9-E99A33B81BC4}">
      <dgm:prSet phldrT="[Text]"/>
      <dgm:spPr/>
      <dgm:t>
        <a:bodyPr/>
        <a:lstStyle/>
        <a:p>
          <a:r>
            <a:rPr lang="en-ZA" b="1" dirty="0" smtClean="0">
              <a:latin typeface="Arial Narrow" panose="020B0606020202030204" pitchFamily="34" charset="0"/>
            </a:rPr>
            <a:t>Commitment</a:t>
          </a:r>
          <a:endParaRPr lang="en-ZA" b="1" dirty="0">
            <a:latin typeface="Arial Narrow" panose="020B0606020202030204" pitchFamily="34" charset="0"/>
          </a:endParaRPr>
        </a:p>
      </dgm:t>
    </dgm:pt>
    <dgm:pt modelId="{89BDF4D8-FF10-40C8-ABA1-695DA1D2DD47}" type="parTrans" cxnId="{9D28A028-17BC-41C5-83E6-FAFA549054A6}">
      <dgm:prSet/>
      <dgm:spPr/>
      <dgm:t>
        <a:bodyPr/>
        <a:lstStyle/>
        <a:p>
          <a:endParaRPr lang="en-ZA"/>
        </a:p>
      </dgm:t>
    </dgm:pt>
    <dgm:pt modelId="{27AC0738-CAA8-4479-847E-3B7CA66708AD}" type="sibTrans" cxnId="{9D28A028-17BC-41C5-83E6-FAFA549054A6}">
      <dgm:prSet/>
      <dgm:spPr/>
      <dgm:t>
        <a:bodyPr/>
        <a:lstStyle/>
        <a:p>
          <a:endParaRPr lang="en-ZA"/>
        </a:p>
      </dgm:t>
    </dgm:pt>
    <dgm:pt modelId="{6C99AB6B-D9EB-4E2E-ADE0-FF4BB712A2D8}">
      <dgm:prSet phldrT="[Text]" custT="1"/>
      <dgm:spPr/>
      <dgm:t>
        <a:bodyPr/>
        <a:lstStyle/>
        <a:p>
          <a:pPr algn="just"/>
          <a:r>
            <a:rPr lang="en-US" sz="1400" b="1" i="0" dirty="0" smtClean="0">
              <a:latin typeface="Arial Narrow" panose="020B0606020202030204" pitchFamily="34" charset="0"/>
            </a:rPr>
            <a:t>Nurturing and protecting the wellbeing of the individual, family, communities and the nation through diligent execution of EPWP </a:t>
          </a:r>
          <a:r>
            <a:rPr lang="en-US" sz="1400" b="1" i="0" dirty="0" err="1" smtClean="0">
              <a:latin typeface="Arial Narrow" panose="020B0606020202030204" pitchFamily="34" charset="0"/>
            </a:rPr>
            <a:t>programme</a:t>
          </a:r>
          <a:r>
            <a:rPr lang="en-US" sz="1400" b="1" i="0" dirty="0" smtClean="0">
              <a:latin typeface="Arial Narrow" panose="020B0606020202030204" pitchFamily="34" charset="0"/>
            </a:rPr>
            <a:t>. </a:t>
          </a:r>
          <a:endParaRPr lang="en-ZA" sz="1400" b="1" i="0" dirty="0">
            <a:latin typeface="Arial Narrow" panose="020B0606020202030204" pitchFamily="34" charset="0"/>
          </a:endParaRPr>
        </a:p>
      </dgm:t>
    </dgm:pt>
    <dgm:pt modelId="{BB2F211F-CB98-4B1A-A74A-95D0E87A4FE4}" type="sibTrans" cxnId="{47A69F02-D2C1-4877-A55A-C6F7FC9E88B8}">
      <dgm:prSet/>
      <dgm:spPr/>
      <dgm:t>
        <a:bodyPr/>
        <a:lstStyle/>
        <a:p>
          <a:endParaRPr lang="en-ZA"/>
        </a:p>
      </dgm:t>
    </dgm:pt>
    <dgm:pt modelId="{496E9A9E-5314-4E6E-A0E9-B7D6FAAAAA0E}" type="parTrans" cxnId="{47A69F02-D2C1-4877-A55A-C6F7FC9E88B8}">
      <dgm:prSet/>
      <dgm:spPr/>
      <dgm:t>
        <a:bodyPr/>
        <a:lstStyle/>
        <a:p>
          <a:endParaRPr lang="en-ZA"/>
        </a:p>
      </dgm:t>
    </dgm:pt>
    <dgm:pt modelId="{12D0CD64-446F-4524-8250-047F3588C302}">
      <dgm:prSet/>
      <dgm:spPr/>
      <dgm:t>
        <a:bodyPr/>
        <a:lstStyle/>
        <a:p>
          <a:endParaRPr lang="en-ZA" dirty="0"/>
        </a:p>
      </dgm:t>
    </dgm:pt>
    <dgm:pt modelId="{A073BD10-EB85-47B5-A22F-26B7D860A2A9}" type="parTrans" cxnId="{98BF0344-2F69-40BC-9DBC-C723EC923E03}">
      <dgm:prSet/>
      <dgm:spPr/>
      <dgm:t>
        <a:bodyPr/>
        <a:lstStyle/>
        <a:p>
          <a:endParaRPr lang="en-ZA"/>
        </a:p>
      </dgm:t>
    </dgm:pt>
    <dgm:pt modelId="{A7214A54-7D55-49E2-8AA4-99F465E58D5B}" type="sibTrans" cxnId="{98BF0344-2F69-40BC-9DBC-C723EC923E03}">
      <dgm:prSet/>
      <dgm:spPr/>
      <dgm:t>
        <a:bodyPr/>
        <a:lstStyle/>
        <a:p>
          <a:endParaRPr lang="en-ZA"/>
        </a:p>
      </dgm:t>
    </dgm:pt>
    <dgm:pt modelId="{59CC70BB-A277-451D-AAEC-CE30318FBA8E}">
      <dgm:prSet phldrT="[Text]" custT="1"/>
      <dgm:spPr/>
      <dgm:t>
        <a:bodyPr/>
        <a:lstStyle/>
        <a:p>
          <a:endParaRPr lang="en-ZA" sz="1200" b="1" i="0" dirty="0" smtClean="0">
            <a:latin typeface="Arial Narrow" panose="020B0606020202030204" pitchFamily="34" charset="0"/>
          </a:endParaRPr>
        </a:p>
      </dgm:t>
    </dgm:pt>
    <dgm:pt modelId="{059DC8A3-4CE2-4166-A315-AE5D6F0F3CB7}" type="parTrans" cxnId="{D62D0166-EE1F-48F7-B211-ACEF823FEE80}">
      <dgm:prSet/>
      <dgm:spPr/>
      <dgm:t>
        <a:bodyPr/>
        <a:lstStyle/>
        <a:p>
          <a:endParaRPr lang="en-ZA"/>
        </a:p>
      </dgm:t>
    </dgm:pt>
    <dgm:pt modelId="{19F7149C-A170-49E7-9FC8-321EFF0861BF}" type="sibTrans" cxnId="{D62D0166-EE1F-48F7-B211-ACEF823FEE80}">
      <dgm:prSet/>
      <dgm:spPr/>
      <dgm:t>
        <a:bodyPr/>
        <a:lstStyle/>
        <a:p>
          <a:endParaRPr lang="en-ZA"/>
        </a:p>
      </dgm:t>
    </dgm:pt>
    <dgm:pt modelId="{F8338A6E-E702-4AD2-A0FD-DA7B77C9AFAC}">
      <dgm:prSet phldrT="[Text]" custT="1"/>
      <dgm:spPr/>
      <dgm:t>
        <a:bodyPr/>
        <a:lstStyle/>
        <a:p>
          <a:endParaRPr lang="en-ZA" sz="1200" b="1" i="0" dirty="0" smtClean="0">
            <a:latin typeface="Arial Narrow" panose="020B0606020202030204" pitchFamily="34" charset="0"/>
          </a:endParaRPr>
        </a:p>
      </dgm:t>
    </dgm:pt>
    <dgm:pt modelId="{5E96CB6F-FDC5-4945-99AF-124AE40C6C7B}" type="parTrans" cxnId="{598A5F95-3F3D-4BBA-A7AA-9886A0BE20D3}">
      <dgm:prSet/>
      <dgm:spPr/>
      <dgm:t>
        <a:bodyPr/>
        <a:lstStyle/>
        <a:p>
          <a:endParaRPr lang="en-ZA"/>
        </a:p>
      </dgm:t>
    </dgm:pt>
    <dgm:pt modelId="{A72D4C78-A093-424A-A9FA-53D799737ED2}" type="sibTrans" cxnId="{598A5F95-3F3D-4BBA-A7AA-9886A0BE20D3}">
      <dgm:prSet/>
      <dgm:spPr/>
      <dgm:t>
        <a:bodyPr/>
        <a:lstStyle/>
        <a:p>
          <a:endParaRPr lang="en-ZA"/>
        </a:p>
      </dgm:t>
    </dgm:pt>
    <dgm:pt modelId="{162C343B-0793-42B9-9823-5985D1860367}" type="pres">
      <dgm:prSet presAssocID="{0D6202DF-0F99-41D3-891C-011A018A05C7}" presName="Name0" presStyleCnt="0">
        <dgm:presLayoutVars>
          <dgm:chMax val="7"/>
          <dgm:chPref val="7"/>
          <dgm:dir/>
          <dgm:animOne val="branch"/>
          <dgm:animLvl val="lvl"/>
        </dgm:presLayoutVars>
      </dgm:prSet>
      <dgm:spPr/>
      <dgm:t>
        <a:bodyPr/>
        <a:lstStyle/>
        <a:p>
          <a:endParaRPr lang="en-ZA"/>
        </a:p>
      </dgm:t>
    </dgm:pt>
    <dgm:pt modelId="{84E16185-463E-4BEE-A347-DB39F9AE975F}" type="pres">
      <dgm:prSet presAssocID="{01895788-0F17-449F-8FAE-30AEA569DB11}" presName="composite" presStyleCnt="0"/>
      <dgm:spPr/>
      <dgm:t>
        <a:bodyPr/>
        <a:lstStyle/>
        <a:p>
          <a:endParaRPr lang="en-ZA"/>
        </a:p>
      </dgm:t>
    </dgm:pt>
    <dgm:pt modelId="{0BC0F259-9F69-47F3-AA26-3007785060D9}" type="pres">
      <dgm:prSet presAssocID="{01895788-0F17-449F-8FAE-30AEA569DB11}" presName="BackAccent" presStyleLbl="bgShp" presStyleIdx="0" presStyleCnt="3"/>
      <dgm:spPr/>
      <dgm:t>
        <a:bodyPr/>
        <a:lstStyle/>
        <a:p>
          <a:endParaRPr lang="en-ZA"/>
        </a:p>
      </dgm:t>
    </dgm:pt>
    <dgm:pt modelId="{510A40AF-9983-49D0-ADE4-118A72E7116D}" type="pres">
      <dgm:prSet presAssocID="{01895788-0F17-449F-8FAE-30AEA569DB11}" presName="Accent" presStyleLbl="alignNode1" presStyleIdx="0" presStyleCnt="3"/>
      <dgm:spPr/>
      <dgm:t>
        <a:bodyPr/>
        <a:lstStyle/>
        <a:p>
          <a:endParaRPr lang="en-ZA"/>
        </a:p>
      </dgm:t>
    </dgm:pt>
    <dgm:pt modelId="{974C4D16-BD5A-4230-9790-62FB73D1C51E}" type="pres">
      <dgm:prSet presAssocID="{01895788-0F17-449F-8FAE-30AEA569DB11}" presName="Child" presStyleLbl="revTx" presStyleIdx="0" presStyleCnt="5" custScaleX="150569">
        <dgm:presLayoutVars>
          <dgm:chMax val="0"/>
          <dgm:chPref val="0"/>
          <dgm:bulletEnabled val="1"/>
        </dgm:presLayoutVars>
      </dgm:prSet>
      <dgm:spPr/>
      <dgm:t>
        <a:bodyPr/>
        <a:lstStyle/>
        <a:p>
          <a:endParaRPr lang="en-ZA"/>
        </a:p>
      </dgm:t>
    </dgm:pt>
    <dgm:pt modelId="{518701A5-8BD4-4323-97FD-B38A9EFA7840}" type="pres">
      <dgm:prSet presAssocID="{01895788-0F17-449F-8FAE-30AEA569DB11}" presName="Parent" presStyleLbl="revTx" presStyleIdx="1" presStyleCnt="5">
        <dgm:presLayoutVars>
          <dgm:chMax val="1"/>
          <dgm:chPref val="1"/>
          <dgm:bulletEnabled val="1"/>
        </dgm:presLayoutVars>
      </dgm:prSet>
      <dgm:spPr/>
      <dgm:t>
        <a:bodyPr/>
        <a:lstStyle/>
        <a:p>
          <a:endParaRPr lang="en-ZA"/>
        </a:p>
      </dgm:t>
    </dgm:pt>
    <dgm:pt modelId="{EA6C72C9-2D94-4639-8515-8959F00243C9}" type="pres">
      <dgm:prSet presAssocID="{FEFBB796-B7A5-45FD-9A8A-52412422B831}" presName="sibTrans" presStyleCnt="0"/>
      <dgm:spPr/>
      <dgm:t>
        <a:bodyPr/>
        <a:lstStyle/>
        <a:p>
          <a:endParaRPr lang="en-ZA"/>
        </a:p>
      </dgm:t>
    </dgm:pt>
    <dgm:pt modelId="{9596E698-EC66-4030-96C0-F8E18D5CCF7A}" type="pres">
      <dgm:prSet presAssocID="{12D0CD64-446F-4524-8250-047F3588C302}" presName="composite" presStyleCnt="0"/>
      <dgm:spPr/>
      <dgm:t>
        <a:bodyPr/>
        <a:lstStyle/>
        <a:p>
          <a:endParaRPr lang="en-ZA"/>
        </a:p>
      </dgm:t>
    </dgm:pt>
    <dgm:pt modelId="{4BB09816-B48B-4422-90D6-4C760FBD0018}" type="pres">
      <dgm:prSet presAssocID="{12D0CD64-446F-4524-8250-047F3588C302}" presName="BackAccent" presStyleLbl="bgShp" presStyleIdx="1" presStyleCnt="3"/>
      <dgm:spPr/>
      <dgm:t>
        <a:bodyPr/>
        <a:lstStyle/>
        <a:p>
          <a:endParaRPr lang="en-ZA"/>
        </a:p>
      </dgm:t>
    </dgm:pt>
    <dgm:pt modelId="{1D5571B6-1854-400B-A92C-74DF10AFA40D}" type="pres">
      <dgm:prSet presAssocID="{12D0CD64-446F-4524-8250-047F3588C302}" presName="Accent" presStyleLbl="alignNode1" presStyleIdx="1" presStyleCnt="3"/>
      <dgm:spPr/>
      <dgm:t>
        <a:bodyPr/>
        <a:lstStyle/>
        <a:p>
          <a:endParaRPr lang="en-ZA"/>
        </a:p>
      </dgm:t>
    </dgm:pt>
    <dgm:pt modelId="{3AFFD6F2-349B-4759-B52C-EA7805DC3783}" type="pres">
      <dgm:prSet presAssocID="{12D0CD64-446F-4524-8250-047F3588C302}" presName="Child" presStyleLbl="revTx" presStyleIdx="1" presStyleCnt="5">
        <dgm:presLayoutVars>
          <dgm:chMax val="0"/>
          <dgm:chPref val="0"/>
          <dgm:bulletEnabled val="1"/>
        </dgm:presLayoutVars>
      </dgm:prSet>
      <dgm:spPr/>
      <dgm:t>
        <a:bodyPr/>
        <a:lstStyle/>
        <a:p>
          <a:endParaRPr lang="en-ZA"/>
        </a:p>
      </dgm:t>
    </dgm:pt>
    <dgm:pt modelId="{076ECA1B-B81C-4653-B4B6-E38247B91015}" type="pres">
      <dgm:prSet presAssocID="{12D0CD64-446F-4524-8250-047F3588C302}" presName="Parent" presStyleLbl="revTx" presStyleIdx="2" presStyleCnt="5">
        <dgm:presLayoutVars>
          <dgm:chMax val="1"/>
          <dgm:chPref val="1"/>
          <dgm:bulletEnabled val="1"/>
        </dgm:presLayoutVars>
      </dgm:prSet>
      <dgm:spPr/>
      <dgm:t>
        <a:bodyPr/>
        <a:lstStyle/>
        <a:p>
          <a:endParaRPr lang="en-ZA"/>
        </a:p>
      </dgm:t>
    </dgm:pt>
    <dgm:pt modelId="{A8AC8F2D-E07E-4E67-A414-50A1D6D76EE5}" type="pres">
      <dgm:prSet presAssocID="{A7214A54-7D55-49E2-8AA4-99F465E58D5B}" presName="sibTrans" presStyleCnt="0"/>
      <dgm:spPr/>
      <dgm:t>
        <a:bodyPr/>
        <a:lstStyle/>
        <a:p>
          <a:endParaRPr lang="en-ZA"/>
        </a:p>
      </dgm:t>
    </dgm:pt>
    <dgm:pt modelId="{43AF8733-9AFF-417A-8AFC-6D2D9D70CDE8}" type="pres">
      <dgm:prSet presAssocID="{91F5835A-D2E4-4F38-97B9-E99A33B81BC4}" presName="composite" presStyleCnt="0"/>
      <dgm:spPr/>
      <dgm:t>
        <a:bodyPr/>
        <a:lstStyle/>
        <a:p>
          <a:endParaRPr lang="en-ZA"/>
        </a:p>
      </dgm:t>
    </dgm:pt>
    <dgm:pt modelId="{9AD5665D-4862-49CF-9E93-243FCA4C91EA}" type="pres">
      <dgm:prSet presAssocID="{91F5835A-D2E4-4F38-97B9-E99A33B81BC4}" presName="BackAccent" presStyleLbl="bgShp" presStyleIdx="2" presStyleCnt="3"/>
      <dgm:spPr/>
      <dgm:t>
        <a:bodyPr/>
        <a:lstStyle/>
        <a:p>
          <a:endParaRPr lang="en-ZA"/>
        </a:p>
      </dgm:t>
    </dgm:pt>
    <dgm:pt modelId="{3903E43D-1F52-4590-9D11-1CB665804F32}" type="pres">
      <dgm:prSet presAssocID="{91F5835A-D2E4-4F38-97B9-E99A33B81BC4}" presName="Accent" presStyleLbl="alignNode1" presStyleIdx="2" presStyleCnt="3"/>
      <dgm:spPr>
        <a:ln>
          <a:noFill/>
        </a:ln>
      </dgm:spPr>
      <dgm:t>
        <a:bodyPr/>
        <a:lstStyle/>
        <a:p>
          <a:endParaRPr lang="en-ZA"/>
        </a:p>
      </dgm:t>
    </dgm:pt>
    <dgm:pt modelId="{A48FC46C-F5BB-4DE4-B7CE-094C8E9CEDC6}" type="pres">
      <dgm:prSet presAssocID="{91F5835A-D2E4-4F38-97B9-E99A33B81BC4}" presName="Child" presStyleLbl="revTx" presStyleIdx="3" presStyleCnt="5" custScaleX="131369" custLinFactX="-52200" custLinFactNeighborX="-100000" custLinFactNeighborY="2128">
        <dgm:presLayoutVars>
          <dgm:chMax val="0"/>
          <dgm:chPref val="0"/>
          <dgm:bulletEnabled val="1"/>
        </dgm:presLayoutVars>
      </dgm:prSet>
      <dgm:spPr/>
      <dgm:t>
        <a:bodyPr/>
        <a:lstStyle/>
        <a:p>
          <a:endParaRPr lang="en-ZA"/>
        </a:p>
      </dgm:t>
    </dgm:pt>
    <dgm:pt modelId="{961102CA-9837-40DF-8F68-A8017C6E895D}" type="pres">
      <dgm:prSet presAssocID="{91F5835A-D2E4-4F38-97B9-E99A33B81BC4}" presName="Parent" presStyleLbl="revTx" presStyleIdx="4" presStyleCnt="5" custLinFactX="-51599" custLinFactNeighborX="-100000" custLinFactNeighborY="-3765">
        <dgm:presLayoutVars>
          <dgm:chMax val="1"/>
          <dgm:chPref val="1"/>
          <dgm:bulletEnabled val="1"/>
        </dgm:presLayoutVars>
      </dgm:prSet>
      <dgm:spPr/>
      <dgm:t>
        <a:bodyPr/>
        <a:lstStyle/>
        <a:p>
          <a:endParaRPr lang="en-ZA"/>
        </a:p>
      </dgm:t>
    </dgm:pt>
  </dgm:ptLst>
  <dgm:cxnLst>
    <dgm:cxn modelId="{9D28A028-17BC-41C5-83E6-FAFA549054A6}" srcId="{0D6202DF-0F99-41D3-891C-011A018A05C7}" destId="{91F5835A-D2E4-4F38-97B9-E99A33B81BC4}" srcOrd="2" destOrd="0" parTransId="{89BDF4D8-FF10-40C8-ABA1-695DA1D2DD47}" sibTransId="{27AC0738-CAA8-4479-847E-3B7CA66708AD}"/>
    <dgm:cxn modelId="{9C00F0B8-27A8-4049-88BA-819A5D25E64E}" type="presOf" srcId="{F8338A6E-E702-4AD2-A0FD-DA7B77C9AFAC}" destId="{A48FC46C-F5BB-4DE4-B7CE-094C8E9CEDC6}" srcOrd="0" destOrd="1" presId="urn:microsoft.com/office/officeart/2008/layout/IncreasingCircleProcess"/>
    <dgm:cxn modelId="{70100AD5-E907-4C27-9F69-3ABB19D65BA4}" type="presOf" srcId="{91F5835A-D2E4-4F38-97B9-E99A33B81BC4}" destId="{961102CA-9837-40DF-8F68-A8017C6E895D}" srcOrd="0" destOrd="0" presId="urn:microsoft.com/office/officeart/2008/layout/IncreasingCircleProcess"/>
    <dgm:cxn modelId="{3131D820-5CE0-4E49-87ED-42004BC50390}" type="presOf" srcId="{BA0F56F5-0C67-43BB-A5CB-776BDBB274B8}" destId="{974C4D16-BD5A-4230-9790-62FB73D1C51E}" srcOrd="0" destOrd="0" presId="urn:microsoft.com/office/officeart/2008/layout/IncreasingCircleProcess"/>
    <dgm:cxn modelId="{CBCE5850-B335-46DC-895F-371F92EE9902}" type="presOf" srcId="{59CC70BB-A277-451D-AAEC-CE30318FBA8E}" destId="{974C4D16-BD5A-4230-9790-62FB73D1C51E}" srcOrd="0" destOrd="1" presId="urn:microsoft.com/office/officeart/2008/layout/IncreasingCircleProcess"/>
    <dgm:cxn modelId="{1E8D2468-B206-4CC8-8B99-50A30D0770D5}" srcId="{01895788-0F17-449F-8FAE-30AEA569DB11}" destId="{BA0F56F5-0C67-43BB-A5CB-776BDBB274B8}" srcOrd="0" destOrd="0" parTransId="{40F7A922-B646-4D8D-84E6-370E4046E5E2}" sibTransId="{067BD859-D70B-4C94-9A89-BD5D54AEB694}"/>
    <dgm:cxn modelId="{44C29CB3-95AB-40E2-887B-855F1A108B0C}" type="presOf" srcId="{0D6202DF-0F99-41D3-891C-011A018A05C7}" destId="{162C343B-0793-42B9-9823-5985D1860367}" srcOrd="0" destOrd="0" presId="urn:microsoft.com/office/officeart/2008/layout/IncreasingCircleProcess"/>
    <dgm:cxn modelId="{35D38FB5-AAC6-44AC-B0DE-ABEF3D520408}" srcId="{0D6202DF-0F99-41D3-891C-011A018A05C7}" destId="{01895788-0F17-449F-8FAE-30AEA569DB11}" srcOrd="0" destOrd="0" parTransId="{F4BCE858-A826-4420-8DE1-D76CEF844BC7}" sibTransId="{FEFBB796-B7A5-45FD-9A8A-52412422B831}"/>
    <dgm:cxn modelId="{61E6B7EC-FA27-4C7B-8A49-A7D08AE82518}" type="presOf" srcId="{01895788-0F17-449F-8FAE-30AEA569DB11}" destId="{518701A5-8BD4-4323-97FD-B38A9EFA7840}" srcOrd="0" destOrd="0" presId="urn:microsoft.com/office/officeart/2008/layout/IncreasingCircleProcess"/>
    <dgm:cxn modelId="{598A5F95-3F3D-4BBA-A7AA-9886A0BE20D3}" srcId="{91F5835A-D2E4-4F38-97B9-E99A33B81BC4}" destId="{F8338A6E-E702-4AD2-A0FD-DA7B77C9AFAC}" srcOrd="1" destOrd="0" parTransId="{5E96CB6F-FDC5-4945-99AF-124AE40C6C7B}" sibTransId="{A72D4C78-A093-424A-A9FA-53D799737ED2}"/>
    <dgm:cxn modelId="{755F1F77-778C-4003-BAE7-4DB94E323D64}" type="presOf" srcId="{12D0CD64-446F-4524-8250-047F3588C302}" destId="{076ECA1B-B81C-4653-B4B6-E38247B91015}" srcOrd="0" destOrd="0" presId="urn:microsoft.com/office/officeart/2008/layout/IncreasingCircleProcess"/>
    <dgm:cxn modelId="{0BF00FDB-D085-4611-A3C3-8114B4C41F0D}" type="presOf" srcId="{6C99AB6B-D9EB-4E2E-ADE0-FF4BB712A2D8}" destId="{A48FC46C-F5BB-4DE4-B7CE-094C8E9CEDC6}" srcOrd="0" destOrd="0" presId="urn:microsoft.com/office/officeart/2008/layout/IncreasingCircleProcess"/>
    <dgm:cxn modelId="{D62D0166-EE1F-48F7-B211-ACEF823FEE80}" srcId="{01895788-0F17-449F-8FAE-30AEA569DB11}" destId="{59CC70BB-A277-451D-AAEC-CE30318FBA8E}" srcOrd="1" destOrd="0" parTransId="{059DC8A3-4CE2-4166-A315-AE5D6F0F3CB7}" sibTransId="{19F7149C-A170-49E7-9FC8-321EFF0861BF}"/>
    <dgm:cxn modelId="{47A69F02-D2C1-4877-A55A-C6F7FC9E88B8}" srcId="{91F5835A-D2E4-4F38-97B9-E99A33B81BC4}" destId="{6C99AB6B-D9EB-4E2E-ADE0-FF4BB712A2D8}" srcOrd="0" destOrd="0" parTransId="{496E9A9E-5314-4E6E-A0E9-B7D6FAAAAA0E}" sibTransId="{BB2F211F-CB98-4B1A-A74A-95D0E87A4FE4}"/>
    <dgm:cxn modelId="{98BF0344-2F69-40BC-9DBC-C723EC923E03}" srcId="{0D6202DF-0F99-41D3-891C-011A018A05C7}" destId="{12D0CD64-446F-4524-8250-047F3588C302}" srcOrd="1" destOrd="0" parTransId="{A073BD10-EB85-47B5-A22F-26B7D860A2A9}" sibTransId="{A7214A54-7D55-49E2-8AA4-99F465E58D5B}"/>
    <dgm:cxn modelId="{F0B691B8-8E2F-4DC0-922F-2BCFA700C8CA}" type="presParOf" srcId="{162C343B-0793-42B9-9823-5985D1860367}" destId="{84E16185-463E-4BEE-A347-DB39F9AE975F}" srcOrd="0" destOrd="0" presId="urn:microsoft.com/office/officeart/2008/layout/IncreasingCircleProcess"/>
    <dgm:cxn modelId="{C40A5519-7C33-46CA-95FF-34EE319DD88A}" type="presParOf" srcId="{84E16185-463E-4BEE-A347-DB39F9AE975F}" destId="{0BC0F259-9F69-47F3-AA26-3007785060D9}" srcOrd="0" destOrd="0" presId="urn:microsoft.com/office/officeart/2008/layout/IncreasingCircleProcess"/>
    <dgm:cxn modelId="{19EBC202-DA64-4680-95AE-97BAC7F7576D}" type="presParOf" srcId="{84E16185-463E-4BEE-A347-DB39F9AE975F}" destId="{510A40AF-9983-49D0-ADE4-118A72E7116D}" srcOrd="1" destOrd="0" presId="urn:microsoft.com/office/officeart/2008/layout/IncreasingCircleProcess"/>
    <dgm:cxn modelId="{DB433B89-75F8-45D9-B1C4-FD2238068F22}" type="presParOf" srcId="{84E16185-463E-4BEE-A347-DB39F9AE975F}" destId="{974C4D16-BD5A-4230-9790-62FB73D1C51E}" srcOrd="2" destOrd="0" presId="urn:microsoft.com/office/officeart/2008/layout/IncreasingCircleProcess"/>
    <dgm:cxn modelId="{0EBEE4B8-5C90-45A9-A470-34D6FFB185FF}" type="presParOf" srcId="{84E16185-463E-4BEE-A347-DB39F9AE975F}" destId="{518701A5-8BD4-4323-97FD-B38A9EFA7840}" srcOrd="3" destOrd="0" presId="urn:microsoft.com/office/officeart/2008/layout/IncreasingCircleProcess"/>
    <dgm:cxn modelId="{F9B18201-258B-4B17-89E8-B194F8BD5D0E}" type="presParOf" srcId="{162C343B-0793-42B9-9823-5985D1860367}" destId="{EA6C72C9-2D94-4639-8515-8959F00243C9}" srcOrd="1" destOrd="0" presId="urn:microsoft.com/office/officeart/2008/layout/IncreasingCircleProcess"/>
    <dgm:cxn modelId="{332A4E98-7735-4C03-9259-6ADFF04045F1}" type="presParOf" srcId="{162C343B-0793-42B9-9823-5985D1860367}" destId="{9596E698-EC66-4030-96C0-F8E18D5CCF7A}" srcOrd="2" destOrd="0" presId="urn:microsoft.com/office/officeart/2008/layout/IncreasingCircleProcess"/>
    <dgm:cxn modelId="{3AD33DF4-E298-4242-947F-F79B8F26682D}" type="presParOf" srcId="{9596E698-EC66-4030-96C0-F8E18D5CCF7A}" destId="{4BB09816-B48B-4422-90D6-4C760FBD0018}" srcOrd="0" destOrd="0" presId="urn:microsoft.com/office/officeart/2008/layout/IncreasingCircleProcess"/>
    <dgm:cxn modelId="{85813B87-CCC3-41F8-B0DB-A2B562D4D537}" type="presParOf" srcId="{9596E698-EC66-4030-96C0-F8E18D5CCF7A}" destId="{1D5571B6-1854-400B-A92C-74DF10AFA40D}" srcOrd="1" destOrd="0" presId="urn:microsoft.com/office/officeart/2008/layout/IncreasingCircleProcess"/>
    <dgm:cxn modelId="{AAB626B9-6744-4EE5-989F-EC118A64A230}" type="presParOf" srcId="{9596E698-EC66-4030-96C0-F8E18D5CCF7A}" destId="{3AFFD6F2-349B-4759-B52C-EA7805DC3783}" srcOrd="2" destOrd="0" presId="urn:microsoft.com/office/officeart/2008/layout/IncreasingCircleProcess"/>
    <dgm:cxn modelId="{21F59EDF-562D-4833-BA6A-C799534E331D}" type="presParOf" srcId="{9596E698-EC66-4030-96C0-F8E18D5CCF7A}" destId="{076ECA1B-B81C-4653-B4B6-E38247B91015}" srcOrd="3" destOrd="0" presId="urn:microsoft.com/office/officeart/2008/layout/IncreasingCircleProcess"/>
    <dgm:cxn modelId="{8437ABAF-EA9C-4502-BEFC-C51735AF2B04}" type="presParOf" srcId="{162C343B-0793-42B9-9823-5985D1860367}" destId="{A8AC8F2D-E07E-4E67-A414-50A1D6D76EE5}" srcOrd="3" destOrd="0" presId="urn:microsoft.com/office/officeart/2008/layout/IncreasingCircleProcess"/>
    <dgm:cxn modelId="{23D3A1F1-6D4D-489F-9290-DE222C480D6C}" type="presParOf" srcId="{162C343B-0793-42B9-9823-5985D1860367}" destId="{43AF8733-9AFF-417A-8AFC-6D2D9D70CDE8}" srcOrd="4" destOrd="0" presId="urn:microsoft.com/office/officeart/2008/layout/IncreasingCircleProcess"/>
    <dgm:cxn modelId="{DA113751-2672-4734-A350-FE6E49D5DEA3}" type="presParOf" srcId="{43AF8733-9AFF-417A-8AFC-6D2D9D70CDE8}" destId="{9AD5665D-4862-49CF-9E93-243FCA4C91EA}" srcOrd="0" destOrd="0" presId="urn:microsoft.com/office/officeart/2008/layout/IncreasingCircleProcess"/>
    <dgm:cxn modelId="{997924B9-73CC-4753-9CA6-2E0E9B18029E}" type="presParOf" srcId="{43AF8733-9AFF-417A-8AFC-6D2D9D70CDE8}" destId="{3903E43D-1F52-4590-9D11-1CB665804F32}" srcOrd="1" destOrd="0" presId="urn:microsoft.com/office/officeart/2008/layout/IncreasingCircleProcess"/>
    <dgm:cxn modelId="{0C7C3CF2-62E9-4210-BAA6-1D6E2803E988}" type="presParOf" srcId="{43AF8733-9AFF-417A-8AFC-6D2D9D70CDE8}" destId="{A48FC46C-F5BB-4DE4-B7CE-094C8E9CEDC6}" srcOrd="2" destOrd="0" presId="urn:microsoft.com/office/officeart/2008/layout/IncreasingCircleProcess"/>
    <dgm:cxn modelId="{4F043E5B-CD73-44CF-8158-430ED88281B7}" type="presParOf" srcId="{43AF8733-9AFF-417A-8AFC-6D2D9D70CDE8}" destId="{961102CA-9837-40DF-8F68-A8017C6E895D}"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9073006-85FA-BD40-B6CD-4F5D5FD049C6}" type="doc">
      <dgm:prSet loTypeId="urn:microsoft.com/office/officeart/2005/8/layout/hList1" loCatId="list" qsTypeId="urn:microsoft.com/office/officeart/2005/8/quickstyle/3d3" qsCatId="3D" csTypeId="urn:microsoft.com/office/officeart/2005/8/colors/colorful5" csCatId="colorful" phldr="1"/>
      <dgm:spPr/>
    </dgm:pt>
    <dgm:pt modelId="{AD8BB697-03AE-8E48-8F05-0FE2EB43867D}">
      <dgm:prSet phldrT="[Text]" custT="1"/>
      <dgm:spPr/>
      <dgm:t>
        <a:bodyPr/>
        <a:lstStyle/>
        <a:p>
          <a:r>
            <a:rPr lang="en-US" sz="1400" b="1" dirty="0" smtClean="0">
              <a:solidFill>
                <a:schemeClr val="tx1"/>
              </a:solidFill>
              <a:latin typeface="Arial Narrow" panose="020B0606020202030204" pitchFamily="34" charset="0"/>
              <a:cs typeface="Candara"/>
            </a:rPr>
            <a:t>PROVINCIAL DPW</a:t>
          </a:r>
          <a:endParaRPr lang="en-US" sz="1400" b="1" dirty="0">
            <a:solidFill>
              <a:schemeClr val="tx1"/>
            </a:solidFill>
            <a:latin typeface="Arial Narrow" panose="020B0606020202030204" pitchFamily="34" charset="0"/>
            <a:cs typeface="Candara"/>
          </a:endParaRPr>
        </a:p>
      </dgm:t>
    </dgm:pt>
    <dgm:pt modelId="{5A19C4A7-B1A0-2642-A325-448BE8C4A9E4}" type="parTrans" cxnId="{790A3394-DABB-BB48-B6E9-2FAAE1230801}">
      <dgm:prSet/>
      <dgm:spPr/>
      <dgm:t>
        <a:bodyPr/>
        <a:lstStyle/>
        <a:p>
          <a:endParaRPr lang="en-US" sz="1000" b="1">
            <a:solidFill>
              <a:srgbClr val="000000"/>
            </a:solidFill>
            <a:latin typeface="Candara"/>
            <a:cs typeface="Candara"/>
          </a:endParaRPr>
        </a:p>
      </dgm:t>
    </dgm:pt>
    <dgm:pt modelId="{2B94289F-1DF8-B14C-8798-76ADC9168326}" type="sibTrans" cxnId="{790A3394-DABB-BB48-B6E9-2FAAE1230801}">
      <dgm:prSet/>
      <dgm:spPr/>
      <dgm:t>
        <a:bodyPr/>
        <a:lstStyle/>
        <a:p>
          <a:endParaRPr lang="en-US" sz="1000" b="1">
            <a:solidFill>
              <a:srgbClr val="000000"/>
            </a:solidFill>
            <a:latin typeface="Candara"/>
            <a:cs typeface="Candara"/>
          </a:endParaRPr>
        </a:p>
      </dgm:t>
    </dgm:pt>
    <dgm:pt modelId="{F598F239-6D52-E74A-9194-D8839ED46B07}">
      <dgm:prSet phldrT="[Text]" custT="1"/>
      <dgm:spPr/>
      <dgm:t>
        <a:bodyPr/>
        <a:lstStyle/>
        <a:p>
          <a:r>
            <a:rPr lang="en-US" sz="1400" b="1" dirty="0" smtClean="0">
              <a:solidFill>
                <a:schemeClr val="tx1"/>
              </a:solidFill>
              <a:latin typeface="Arial Narrow" panose="020B0606020202030204" pitchFamily="34" charset="0"/>
              <a:cs typeface="Candara"/>
            </a:rPr>
            <a:t>MUNICIPALITIES</a:t>
          </a:r>
          <a:endParaRPr lang="en-US" sz="1400" b="1" dirty="0">
            <a:solidFill>
              <a:schemeClr val="tx1"/>
            </a:solidFill>
            <a:latin typeface="Arial Narrow" panose="020B0606020202030204" pitchFamily="34" charset="0"/>
            <a:cs typeface="Candara"/>
          </a:endParaRPr>
        </a:p>
      </dgm:t>
    </dgm:pt>
    <dgm:pt modelId="{19398F18-17FA-A547-A47C-C93542AED3C7}" type="parTrans" cxnId="{DE1D8DC4-7C95-0443-8112-031DE2407FE0}">
      <dgm:prSet/>
      <dgm:spPr/>
      <dgm:t>
        <a:bodyPr/>
        <a:lstStyle/>
        <a:p>
          <a:endParaRPr lang="en-US" sz="1000" b="1">
            <a:solidFill>
              <a:srgbClr val="000000"/>
            </a:solidFill>
            <a:latin typeface="Candara"/>
            <a:cs typeface="Candara"/>
          </a:endParaRPr>
        </a:p>
      </dgm:t>
    </dgm:pt>
    <dgm:pt modelId="{201B5602-B39B-1346-BE77-13D2E6A41967}" type="sibTrans" cxnId="{DE1D8DC4-7C95-0443-8112-031DE2407FE0}">
      <dgm:prSet/>
      <dgm:spPr/>
      <dgm:t>
        <a:bodyPr/>
        <a:lstStyle/>
        <a:p>
          <a:endParaRPr lang="en-US" sz="1000" b="1">
            <a:solidFill>
              <a:srgbClr val="000000"/>
            </a:solidFill>
            <a:latin typeface="Candara"/>
            <a:cs typeface="Candara"/>
          </a:endParaRPr>
        </a:p>
      </dgm:t>
    </dgm:pt>
    <dgm:pt modelId="{E9F18AAF-C3C6-4D22-9D2B-4E163413635C}">
      <dgm:prSet custT="1"/>
      <dgm:spPr/>
      <dgm:t>
        <a:bodyPr/>
        <a:lstStyle/>
        <a:p>
          <a:r>
            <a:rPr lang="en-ZA" sz="1400" dirty="0" smtClean="0">
              <a:latin typeface="Arial Narrow" panose="020B0606020202030204" pitchFamily="34" charset="0"/>
            </a:rPr>
            <a:t>To provide support to the roll out of the guidelines within the Provinces.</a:t>
          </a:r>
          <a:endParaRPr lang="en-ZA" sz="1400" dirty="0">
            <a:latin typeface="Arial Narrow" panose="020B0606020202030204" pitchFamily="34" charset="0"/>
          </a:endParaRPr>
        </a:p>
      </dgm:t>
    </dgm:pt>
    <dgm:pt modelId="{F2F891F6-FD78-4632-8793-997C237517AE}" type="parTrans" cxnId="{7B50438F-D951-4D9C-8AE1-61A9579FFFC6}">
      <dgm:prSet/>
      <dgm:spPr/>
      <dgm:t>
        <a:bodyPr/>
        <a:lstStyle/>
        <a:p>
          <a:endParaRPr lang="en-ZA"/>
        </a:p>
      </dgm:t>
    </dgm:pt>
    <dgm:pt modelId="{8C6EBED3-DD08-47D5-BC78-87972120DF6C}" type="sibTrans" cxnId="{7B50438F-D951-4D9C-8AE1-61A9579FFFC6}">
      <dgm:prSet/>
      <dgm:spPr/>
      <dgm:t>
        <a:bodyPr/>
        <a:lstStyle/>
        <a:p>
          <a:endParaRPr lang="en-ZA"/>
        </a:p>
      </dgm:t>
    </dgm:pt>
    <dgm:pt modelId="{6D4EAECD-E57C-4541-87EA-019E9CC380AF}">
      <dgm:prSet custT="1"/>
      <dgm:spPr/>
      <dgm:t>
        <a:bodyPr/>
        <a:lstStyle/>
        <a:p>
          <a:r>
            <a:rPr lang="en-ZA" sz="1400" dirty="0" smtClean="0">
              <a:latin typeface="Arial Narrow" panose="020B0606020202030204" pitchFamily="34" charset="0"/>
            </a:rPr>
            <a:t>Must ensure that the recruitment of EPWP participants is aligned to the Recruitment Guidelines.</a:t>
          </a:r>
          <a:endParaRPr lang="en-ZA" sz="1400" dirty="0">
            <a:latin typeface="Arial Narrow" panose="020B0606020202030204" pitchFamily="34" charset="0"/>
          </a:endParaRPr>
        </a:p>
      </dgm:t>
    </dgm:pt>
    <dgm:pt modelId="{BC35097B-7152-4EE3-9B40-CFFF05FB2CA9}" type="parTrans" cxnId="{25D92D09-72EE-436B-AD62-A89826B06BDF}">
      <dgm:prSet/>
      <dgm:spPr/>
      <dgm:t>
        <a:bodyPr/>
        <a:lstStyle/>
        <a:p>
          <a:endParaRPr lang="en-ZA"/>
        </a:p>
      </dgm:t>
    </dgm:pt>
    <dgm:pt modelId="{79889A6D-984C-46A4-AF20-940B76816F3E}" type="sibTrans" cxnId="{25D92D09-72EE-436B-AD62-A89826B06BDF}">
      <dgm:prSet/>
      <dgm:spPr/>
      <dgm:t>
        <a:bodyPr/>
        <a:lstStyle/>
        <a:p>
          <a:endParaRPr lang="en-ZA"/>
        </a:p>
      </dgm:t>
    </dgm:pt>
    <dgm:pt modelId="{DE3B5DE1-EC74-4E18-9611-D861B7A2A98C}">
      <dgm:prSet custT="1"/>
      <dgm:spPr/>
      <dgm:t>
        <a:bodyPr/>
        <a:lstStyle/>
        <a:p>
          <a:endParaRPr lang="en-ZA" sz="1200" b="0" dirty="0">
            <a:solidFill>
              <a:schemeClr val="tx1"/>
            </a:solidFill>
            <a:latin typeface="Arial Narrow" panose="020B0606020202030204" pitchFamily="34" charset="0"/>
          </a:endParaRPr>
        </a:p>
      </dgm:t>
    </dgm:pt>
    <dgm:pt modelId="{AF89773B-C75D-469B-B54F-5A912A8C37BB}" type="sibTrans" cxnId="{92F2FB47-F2EE-4560-8A89-BBFE87449E3A}">
      <dgm:prSet/>
      <dgm:spPr/>
      <dgm:t>
        <a:bodyPr/>
        <a:lstStyle/>
        <a:p>
          <a:endParaRPr lang="en-ZA"/>
        </a:p>
      </dgm:t>
    </dgm:pt>
    <dgm:pt modelId="{3F6E3852-2CBF-4E4C-A616-CBCCBA55527C}" type="parTrans" cxnId="{92F2FB47-F2EE-4560-8A89-BBFE87449E3A}">
      <dgm:prSet/>
      <dgm:spPr/>
      <dgm:t>
        <a:bodyPr/>
        <a:lstStyle/>
        <a:p>
          <a:endParaRPr lang="en-ZA"/>
        </a:p>
      </dgm:t>
    </dgm:pt>
    <dgm:pt modelId="{4C67F220-42FE-4F18-8746-865E9FA88116}">
      <dgm:prSet custT="1"/>
      <dgm:spPr/>
      <dgm:t>
        <a:bodyPr/>
        <a:lstStyle/>
        <a:p>
          <a:endParaRPr lang="en-ZA" sz="1200" b="0" dirty="0">
            <a:solidFill>
              <a:schemeClr val="tx1"/>
            </a:solidFill>
            <a:latin typeface="Arial Narrow" panose="020B0606020202030204" pitchFamily="34" charset="0"/>
          </a:endParaRPr>
        </a:p>
      </dgm:t>
    </dgm:pt>
    <dgm:pt modelId="{DA8256BE-C369-4538-9F80-15A56CF53421}" type="sibTrans" cxnId="{EE1FA0CD-AFA9-4849-8066-BC3D0AE18337}">
      <dgm:prSet/>
      <dgm:spPr/>
      <dgm:t>
        <a:bodyPr/>
        <a:lstStyle/>
        <a:p>
          <a:endParaRPr lang="en-ZA"/>
        </a:p>
      </dgm:t>
    </dgm:pt>
    <dgm:pt modelId="{4AF94275-CD33-4523-8385-30C615A0E3F7}" type="parTrans" cxnId="{EE1FA0CD-AFA9-4849-8066-BC3D0AE18337}">
      <dgm:prSet/>
      <dgm:spPr/>
      <dgm:t>
        <a:bodyPr/>
        <a:lstStyle/>
        <a:p>
          <a:endParaRPr lang="en-ZA"/>
        </a:p>
      </dgm:t>
    </dgm:pt>
    <dgm:pt modelId="{28B0C520-658F-40E1-AA44-3A3FF797C80F}">
      <dgm:prSet custT="1"/>
      <dgm:spPr/>
      <dgm:t>
        <a:bodyPr/>
        <a:lstStyle/>
        <a:p>
          <a:endParaRPr lang="en-ZA" sz="1200" b="0" dirty="0">
            <a:solidFill>
              <a:schemeClr val="tx1"/>
            </a:solidFill>
            <a:latin typeface="Arial Narrow" panose="020B0606020202030204" pitchFamily="34" charset="0"/>
          </a:endParaRPr>
        </a:p>
      </dgm:t>
    </dgm:pt>
    <dgm:pt modelId="{1C4F9B6C-264E-4140-A43C-9973E2BC71FD}" type="sibTrans" cxnId="{24B29FFA-855E-4E5B-AC7B-49F69058AFC4}">
      <dgm:prSet/>
      <dgm:spPr/>
      <dgm:t>
        <a:bodyPr/>
        <a:lstStyle/>
        <a:p>
          <a:endParaRPr lang="en-ZA"/>
        </a:p>
      </dgm:t>
    </dgm:pt>
    <dgm:pt modelId="{64302413-FE38-48CC-9146-772C4819AFAB}" type="parTrans" cxnId="{24B29FFA-855E-4E5B-AC7B-49F69058AFC4}">
      <dgm:prSet/>
      <dgm:spPr/>
      <dgm:t>
        <a:bodyPr/>
        <a:lstStyle/>
        <a:p>
          <a:endParaRPr lang="en-ZA"/>
        </a:p>
      </dgm:t>
    </dgm:pt>
    <dgm:pt modelId="{CAD3CC5C-9613-4DFA-96AE-D14BEBF954A5}">
      <dgm:prSet custT="1"/>
      <dgm:spPr/>
      <dgm:t>
        <a:bodyPr/>
        <a:lstStyle/>
        <a:p>
          <a:endParaRPr lang="en-ZA" sz="1200" b="0" dirty="0">
            <a:solidFill>
              <a:schemeClr val="tx1"/>
            </a:solidFill>
            <a:latin typeface="Arial Narrow" panose="020B0606020202030204" pitchFamily="34" charset="0"/>
          </a:endParaRPr>
        </a:p>
      </dgm:t>
    </dgm:pt>
    <dgm:pt modelId="{A4CFD1D3-6390-4400-9180-F8BD55467252}" type="parTrans" cxnId="{5B4CCF0C-5FFA-45AC-84B4-AFB65F0F3B12}">
      <dgm:prSet/>
      <dgm:spPr/>
      <dgm:t>
        <a:bodyPr/>
        <a:lstStyle/>
        <a:p>
          <a:endParaRPr lang="en-ZA"/>
        </a:p>
      </dgm:t>
    </dgm:pt>
    <dgm:pt modelId="{6CE12A42-88A0-490C-BD23-0DEDCD506692}" type="sibTrans" cxnId="{5B4CCF0C-5FFA-45AC-84B4-AFB65F0F3B12}">
      <dgm:prSet/>
      <dgm:spPr/>
      <dgm:t>
        <a:bodyPr/>
        <a:lstStyle/>
        <a:p>
          <a:endParaRPr lang="en-ZA"/>
        </a:p>
      </dgm:t>
    </dgm:pt>
    <dgm:pt modelId="{91362824-B88D-43CE-9C6C-D7A05C4B56E3}">
      <dgm:prSet custT="1"/>
      <dgm:spPr/>
      <dgm:t>
        <a:bodyPr/>
        <a:lstStyle/>
        <a:p>
          <a:r>
            <a:rPr lang="en-ZA" sz="1400" b="0" dirty="0" smtClean="0">
              <a:solidFill>
                <a:schemeClr val="tx1"/>
              </a:solidFill>
              <a:latin typeface="Arial Narrow" panose="020B0606020202030204" pitchFamily="34" charset="0"/>
            </a:rPr>
            <a:t>To conduct evaluation assessments on the impact of the Recruitment Guidelines.</a:t>
          </a:r>
          <a:endParaRPr lang="en-ZA" sz="1400" b="0" dirty="0">
            <a:solidFill>
              <a:schemeClr val="tx1"/>
            </a:solidFill>
            <a:latin typeface="Arial Narrow" panose="020B0606020202030204" pitchFamily="34" charset="0"/>
          </a:endParaRPr>
        </a:p>
      </dgm:t>
    </dgm:pt>
    <dgm:pt modelId="{0873D8FE-0EE1-4D49-BC74-6232BD997606}" type="parTrans" cxnId="{E2D8CB0E-8F10-4D7C-9F0A-8CAA7BC10A60}">
      <dgm:prSet/>
      <dgm:spPr/>
      <dgm:t>
        <a:bodyPr/>
        <a:lstStyle/>
        <a:p>
          <a:endParaRPr lang="en-ZA"/>
        </a:p>
      </dgm:t>
    </dgm:pt>
    <dgm:pt modelId="{667BCF9E-5DA7-44B2-9A00-0B3918E11E3E}" type="sibTrans" cxnId="{E2D8CB0E-8F10-4D7C-9F0A-8CAA7BC10A60}">
      <dgm:prSet/>
      <dgm:spPr/>
      <dgm:t>
        <a:bodyPr/>
        <a:lstStyle/>
        <a:p>
          <a:endParaRPr lang="en-ZA"/>
        </a:p>
      </dgm:t>
    </dgm:pt>
    <dgm:pt modelId="{C24BB58F-AECF-4E5A-BEC2-57D9ECAF2F67}">
      <dgm:prSet custT="1"/>
      <dgm:spPr/>
      <dgm:t>
        <a:bodyPr/>
        <a:lstStyle/>
        <a:p>
          <a:endParaRPr lang="en-ZA" sz="1200" b="0" dirty="0">
            <a:solidFill>
              <a:schemeClr val="tx1"/>
            </a:solidFill>
            <a:latin typeface="Arial Narrow" panose="020B0606020202030204" pitchFamily="34" charset="0"/>
          </a:endParaRPr>
        </a:p>
      </dgm:t>
    </dgm:pt>
    <dgm:pt modelId="{43E322B4-B807-4DF3-B140-C121A55B589A}" type="parTrans" cxnId="{85388FF8-7279-4994-87C3-9CA47E7C741C}">
      <dgm:prSet/>
      <dgm:spPr/>
      <dgm:t>
        <a:bodyPr/>
        <a:lstStyle/>
        <a:p>
          <a:endParaRPr lang="en-ZA"/>
        </a:p>
      </dgm:t>
    </dgm:pt>
    <dgm:pt modelId="{F3705A4A-04EE-4AFC-A809-404BC9037C2C}" type="sibTrans" cxnId="{85388FF8-7279-4994-87C3-9CA47E7C741C}">
      <dgm:prSet/>
      <dgm:spPr/>
      <dgm:t>
        <a:bodyPr/>
        <a:lstStyle/>
        <a:p>
          <a:endParaRPr lang="en-ZA"/>
        </a:p>
      </dgm:t>
    </dgm:pt>
    <dgm:pt modelId="{8E88C152-F8D1-4681-B417-F0B8B9C32A2C}">
      <dgm:prSet custT="1"/>
      <dgm:spPr/>
      <dgm:t>
        <a:bodyPr/>
        <a:lstStyle/>
        <a:p>
          <a:r>
            <a:rPr lang="en-ZA" sz="1400" b="0" dirty="0" smtClean="0">
              <a:solidFill>
                <a:schemeClr val="tx1"/>
              </a:solidFill>
              <a:latin typeface="Arial Narrow" panose="020B0606020202030204" pitchFamily="34" charset="0"/>
            </a:rPr>
            <a:t>To develop mechanisms to monitor compliance of the EPWP Recruitment Guidelines.</a:t>
          </a:r>
          <a:endParaRPr lang="en-ZA" sz="1400" b="0" dirty="0">
            <a:solidFill>
              <a:schemeClr val="tx1"/>
            </a:solidFill>
            <a:latin typeface="Arial Narrow" panose="020B0606020202030204" pitchFamily="34" charset="0"/>
          </a:endParaRPr>
        </a:p>
      </dgm:t>
    </dgm:pt>
    <dgm:pt modelId="{FC093CB6-0032-4BF1-944D-6DD3C237E643}" type="parTrans" cxnId="{DA92CE53-60E9-470E-8D10-2CD0EA1BD67E}">
      <dgm:prSet/>
      <dgm:spPr/>
      <dgm:t>
        <a:bodyPr/>
        <a:lstStyle/>
        <a:p>
          <a:endParaRPr lang="en-ZA"/>
        </a:p>
      </dgm:t>
    </dgm:pt>
    <dgm:pt modelId="{1A162EE8-C9CF-4E54-B217-87EC4320D639}" type="sibTrans" cxnId="{DA92CE53-60E9-470E-8D10-2CD0EA1BD67E}">
      <dgm:prSet/>
      <dgm:spPr/>
      <dgm:t>
        <a:bodyPr/>
        <a:lstStyle/>
        <a:p>
          <a:endParaRPr lang="en-ZA"/>
        </a:p>
      </dgm:t>
    </dgm:pt>
    <dgm:pt modelId="{7621F825-DAC8-4E61-8F4F-AD5B030A19B6}">
      <dgm:prSet custT="1"/>
      <dgm:spPr/>
      <dgm:t>
        <a:bodyPr/>
        <a:lstStyle/>
        <a:p>
          <a:r>
            <a:rPr lang="en-ZA" sz="1400" dirty="0" smtClean="0">
              <a:latin typeface="Arial Narrow" panose="020B0606020202030204" pitchFamily="34" charset="0"/>
            </a:rPr>
            <a:t> Utilise existing coordination structures to ensure progress in the implementation of the Guidelines.</a:t>
          </a:r>
          <a:endParaRPr lang="en-ZA" sz="1400" dirty="0">
            <a:latin typeface="Arial Narrow" panose="020B0606020202030204" pitchFamily="34" charset="0"/>
          </a:endParaRPr>
        </a:p>
      </dgm:t>
    </dgm:pt>
    <dgm:pt modelId="{36387BC4-D495-42D6-B034-671627D614A5}" type="parTrans" cxnId="{C876509C-1B3D-4532-8F40-2F888F260650}">
      <dgm:prSet/>
      <dgm:spPr/>
      <dgm:t>
        <a:bodyPr/>
        <a:lstStyle/>
        <a:p>
          <a:endParaRPr lang="en-ZA"/>
        </a:p>
      </dgm:t>
    </dgm:pt>
    <dgm:pt modelId="{6B03AED7-F186-4386-BCAE-DDEFA81B5501}" type="sibTrans" cxnId="{C876509C-1B3D-4532-8F40-2F888F260650}">
      <dgm:prSet/>
      <dgm:spPr/>
      <dgm:t>
        <a:bodyPr/>
        <a:lstStyle/>
        <a:p>
          <a:endParaRPr lang="en-ZA"/>
        </a:p>
      </dgm:t>
    </dgm:pt>
    <dgm:pt modelId="{0657F7FB-57C4-4113-8209-2CC392376C29}">
      <dgm:prSet custT="1"/>
      <dgm:spPr/>
      <dgm:t>
        <a:bodyPr/>
        <a:lstStyle/>
        <a:p>
          <a:endParaRPr lang="en-ZA" sz="1200" dirty="0">
            <a:latin typeface="Arial Narrow" panose="020B0606020202030204" pitchFamily="34" charset="0"/>
          </a:endParaRPr>
        </a:p>
      </dgm:t>
    </dgm:pt>
    <dgm:pt modelId="{C702D098-FCA2-404B-B794-9D4354A6BEB8}" type="parTrans" cxnId="{367790EF-CDB1-41E9-BD34-F22D2F826CF1}">
      <dgm:prSet/>
      <dgm:spPr/>
      <dgm:t>
        <a:bodyPr/>
        <a:lstStyle/>
        <a:p>
          <a:endParaRPr lang="en-ZA"/>
        </a:p>
      </dgm:t>
    </dgm:pt>
    <dgm:pt modelId="{EBF6B153-1AEF-4075-99AC-18F93A1E31C6}" type="sibTrans" cxnId="{367790EF-CDB1-41E9-BD34-F22D2F826CF1}">
      <dgm:prSet/>
      <dgm:spPr/>
      <dgm:t>
        <a:bodyPr/>
        <a:lstStyle/>
        <a:p>
          <a:endParaRPr lang="en-ZA"/>
        </a:p>
      </dgm:t>
    </dgm:pt>
    <dgm:pt modelId="{69C00268-9FE2-4099-9F75-9A20C97D69E0}">
      <dgm:prSet custT="1"/>
      <dgm:spPr/>
      <dgm:t>
        <a:bodyPr/>
        <a:lstStyle/>
        <a:p>
          <a:r>
            <a:rPr lang="en-ZA" sz="1400" dirty="0" smtClean="0">
              <a:latin typeface="Arial Narrow" panose="020B0606020202030204" pitchFamily="34" charset="0"/>
            </a:rPr>
            <a:t>To identify areas of concern with regards to the implementation and communicate them to the national DPW.</a:t>
          </a:r>
          <a:endParaRPr lang="en-ZA" sz="1400" dirty="0">
            <a:latin typeface="Arial Narrow" panose="020B0606020202030204" pitchFamily="34" charset="0"/>
          </a:endParaRPr>
        </a:p>
      </dgm:t>
    </dgm:pt>
    <dgm:pt modelId="{B72A568E-C2EF-484C-A7BD-EF6E5FE428F2}" type="parTrans" cxnId="{65433B6C-200E-44AC-9ECB-6F1C4C40E677}">
      <dgm:prSet/>
      <dgm:spPr/>
      <dgm:t>
        <a:bodyPr/>
        <a:lstStyle/>
        <a:p>
          <a:endParaRPr lang="en-ZA"/>
        </a:p>
      </dgm:t>
    </dgm:pt>
    <dgm:pt modelId="{6A8014DF-8263-4D90-A5A0-480C922FD301}" type="sibTrans" cxnId="{65433B6C-200E-44AC-9ECB-6F1C4C40E677}">
      <dgm:prSet/>
      <dgm:spPr/>
      <dgm:t>
        <a:bodyPr/>
        <a:lstStyle/>
        <a:p>
          <a:endParaRPr lang="en-ZA"/>
        </a:p>
      </dgm:t>
    </dgm:pt>
    <dgm:pt modelId="{BEDD387B-4508-4614-87B4-5CD516827FC0}">
      <dgm:prSet custT="1"/>
      <dgm:spPr/>
      <dgm:t>
        <a:bodyPr/>
        <a:lstStyle/>
        <a:p>
          <a:endParaRPr lang="en-ZA" sz="1200" dirty="0">
            <a:latin typeface="Arial Narrow" panose="020B0606020202030204" pitchFamily="34" charset="0"/>
          </a:endParaRPr>
        </a:p>
      </dgm:t>
    </dgm:pt>
    <dgm:pt modelId="{167098DD-042C-4EDD-928E-F6512D1D51EB}" type="parTrans" cxnId="{86DE1E59-E410-43ED-A8B2-F00922B2AC88}">
      <dgm:prSet/>
      <dgm:spPr/>
      <dgm:t>
        <a:bodyPr/>
        <a:lstStyle/>
        <a:p>
          <a:endParaRPr lang="en-ZA"/>
        </a:p>
      </dgm:t>
    </dgm:pt>
    <dgm:pt modelId="{22B7486E-933D-41B6-BFA5-8E0F69DC84BC}" type="sibTrans" cxnId="{86DE1E59-E410-43ED-A8B2-F00922B2AC88}">
      <dgm:prSet/>
      <dgm:spPr/>
      <dgm:t>
        <a:bodyPr/>
        <a:lstStyle/>
        <a:p>
          <a:endParaRPr lang="en-ZA"/>
        </a:p>
      </dgm:t>
    </dgm:pt>
    <dgm:pt modelId="{3D46F65F-E461-4C08-A5C8-235D8E1F7AD9}">
      <dgm:prSet custT="1"/>
      <dgm:spPr/>
      <dgm:t>
        <a:bodyPr/>
        <a:lstStyle/>
        <a:p>
          <a:r>
            <a:rPr lang="en-ZA" sz="1400" dirty="0" smtClean="0">
              <a:latin typeface="Arial Narrow" panose="020B0606020202030204" pitchFamily="34" charset="0"/>
            </a:rPr>
            <a:t>To ensure the social facilitation and induction workshops on the Recruitment Guidelines principles are undertaken.</a:t>
          </a:r>
          <a:endParaRPr lang="en-ZA" sz="1400" dirty="0">
            <a:latin typeface="Arial Narrow" panose="020B0606020202030204" pitchFamily="34" charset="0"/>
          </a:endParaRPr>
        </a:p>
      </dgm:t>
    </dgm:pt>
    <dgm:pt modelId="{1195D9C7-8874-49E3-AA8C-A713D96FFD40}" type="parTrans" cxnId="{914FA524-6655-40D8-83C8-A80AC047BABD}">
      <dgm:prSet/>
      <dgm:spPr/>
      <dgm:t>
        <a:bodyPr/>
        <a:lstStyle/>
        <a:p>
          <a:endParaRPr lang="en-ZA"/>
        </a:p>
      </dgm:t>
    </dgm:pt>
    <dgm:pt modelId="{279AC5BE-9CF8-40EB-A102-77D22667DCF5}" type="sibTrans" cxnId="{914FA524-6655-40D8-83C8-A80AC047BABD}">
      <dgm:prSet/>
      <dgm:spPr/>
      <dgm:t>
        <a:bodyPr/>
        <a:lstStyle/>
        <a:p>
          <a:endParaRPr lang="en-ZA"/>
        </a:p>
      </dgm:t>
    </dgm:pt>
    <dgm:pt modelId="{65D45D1B-FE35-4F41-8E79-26F12A48996E}">
      <dgm:prSet custT="1"/>
      <dgm:spPr/>
      <dgm:t>
        <a:bodyPr/>
        <a:lstStyle/>
        <a:p>
          <a:r>
            <a:rPr lang="en-ZA" sz="1400" dirty="0" smtClean="0">
              <a:latin typeface="Arial Narrow" panose="020B0606020202030204" pitchFamily="34" charset="0"/>
            </a:rPr>
            <a:t>To ensure that the recruitment process is undertaken in partnership with the community.</a:t>
          </a:r>
          <a:endParaRPr lang="en-ZA" sz="1400" dirty="0">
            <a:latin typeface="Arial Narrow" panose="020B0606020202030204" pitchFamily="34" charset="0"/>
          </a:endParaRPr>
        </a:p>
      </dgm:t>
    </dgm:pt>
    <dgm:pt modelId="{42F1C848-5649-47B6-B3C8-FCA0C4CD91AB}" type="parTrans" cxnId="{CF94D246-A0B4-45E7-ACC1-1D5AFC4C8E8A}">
      <dgm:prSet/>
      <dgm:spPr/>
      <dgm:t>
        <a:bodyPr/>
        <a:lstStyle/>
        <a:p>
          <a:endParaRPr lang="en-ZA"/>
        </a:p>
      </dgm:t>
    </dgm:pt>
    <dgm:pt modelId="{076B6CDB-EA22-438A-B230-F53405D25A49}" type="sibTrans" cxnId="{CF94D246-A0B4-45E7-ACC1-1D5AFC4C8E8A}">
      <dgm:prSet/>
      <dgm:spPr/>
      <dgm:t>
        <a:bodyPr/>
        <a:lstStyle/>
        <a:p>
          <a:endParaRPr lang="en-ZA"/>
        </a:p>
      </dgm:t>
    </dgm:pt>
    <dgm:pt modelId="{38F4DC1C-4271-4807-9746-F4B9D538AAEF}">
      <dgm:prSet custT="1"/>
      <dgm:spPr/>
      <dgm:t>
        <a:bodyPr/>
        <a:lstStyle/>
        <a:p>
          <a:r>
            <a:rPr lang="en-ZA" sz="1400" dirty="0" smtClean="0">
              <a:latin typeface="Arial Narrow" panose="020B0606020202030204" pitchFamily="34" charset="0"/>
            </a:rPr>
            <a:t>To ensure wage rates comply with the minimum EPWP wage rates – the rates must be communicated prior to recruitment.</a:t>
          </a:r>
          <a:endParaRPr lang="en-ZA" sz="1400" dirty="0">
            <a:latin typeface="Arial Narrow" panose="020B0606020202030204" pitchFamily="34" charset="0"/>
          </a:endParaRPr>
        </a:p>
      </dgm:t>
    </dgm:pt>
    <dgm:pt modelId="{374B76D6-D8BE-4E56-AFBE-C9F3FCE933E5}" type="parTrans" cxnId="{ED914F02-91C8-44FD-A689-94E75EC38E5F}">
      <dgm:prSet/>
      <dgm:spPr/>
      <dgm:t>
        <a:bodyPr/>
        <a:lstStyle/>
        <a:p>
          <a:endParaRPr lang="en-ZA"/>
        </a:p>
      </dgm:t>
    </dgm:pt>
    <dgm:pt modelId="{A8BF35E2-7EE9-4378-8CF9-0B87F9119BDD}" type="sibTrans" cxnId="{ED914F02-91C8-44FD-A689-94E75EC38E5F}">
      <dgm:prSet/>
      <dgm:spPr/>
      <dgm:t>
        <a:bodyPr/>
        <a:lstStyle/>
        <a:p>
          <a:endParaRPr lang="en-ZA"/>
        </a:p>
      </dgm:t>
    </dgm:pt>
    <dgm:pt modelId="{CD1F726F-B2DB-4D69-ACE0-75BBA105D889}">
      <dgm:prSet custT="1"/>
      <dgm:spPr/>
      <dgm:t>
        <a:bodyPr/>
        <a:lstStyle/>
        <a:p>
          <a:r>
            <a:rPr lang="en-ZA" sz="1400" b="0" dirty="0" smtClean="0">
              <a:solidFill>
                <a:schemeClr val="tx1"/>
              </a:solidFill>
              <a:latin typeface="Arial Narrow" panose="020B0606020202030204" pitchFamily="34" charset="0"/>
            </a:rPr>
            <a:t>To ensure alignment of existing EPWP policies with the Guidelines.</a:t>
          </a:r>
          <a:endParaRPr lang="en-ZA" sz="1400" b="0" dirty="0">
            <a:solidFill>
              <a:schemeClr val="tx1"/>
            </a:solidFill>
            <a:latin typeface="Arial Narrow" panose="020B0606020202030204" pitchFamily="34" charset="0"/>
          </a:endParaRPr>
        </a:p>
      </dgm:t>
    </dgm:pt>
    <dgm:pt modelId="{F1FFB9D3-0460-43C1-9C7C-DE3509F0EB69}" type="sibTrans" cxnId="{0B52EA8C-5D41-4CD0-BD06-00A7B9440D96}">
      <dgm:prSet/>
      <dgm:spPr/>
      <dgm:t>
        <a:bodyPr/>
        <a:lstStyle/>
        <a:p>
          <a:endParaRPr lang="en-ZA"/>
        </a:p>
      </dgm:t>
    </dgm:pt>
    <dgm:pt modelId="{D1378892-3F80-4DBE-BC4B-A9112472358B}" type="parTrans" cxnId="{0B52EA8C-5D41-4CD0-BD06-00A7B9440D96}">
      <dgm:prSet/>
      <dgm:spPr/>
      <dgm:t>
        <a:bodyPr/>
        <a:lstStyle/>
        <a:p>
          <a:endParaRPr lang="en-ZA"/>
        </a:p>
      </dgm:t>
    </dgm:pt>
    <dgm:pt modelId="{50B28D4B-FE97-4E3C-9384-2AF8CD340DB8}">
      <dgm:prSet custT="1"/>
      <dgm:spPr/>
      <dgm:t>
        <a:bodyPr/>
        <a:lstStyle/>
        <a:p>
          <a:r>
            <a:rPr lang="en-ZA" sz="1400" b="0" dirty="0" smtClean="0">
              <a:solidFill>
                <a:schemeClr val="tx1"/>
              </a:solidFill>
              <a:latin typeface="Arial Narrow" panose="020B0606020202030204" pitchFamily="34" charset="0"/>
            </a:rPr>
            <a:t>To conduct workshops on the implementation of the Guidelines.</a:t>
          </a:r>
          <a:endParaRPr lang="en-ZA" sz="1400" b="0" dirty="0">
            <a:solidFill>
              <a:schemeClr val="tx1"/>
            </a:solidFill>
            <a:latin typeface="Arial Narrow" panose="020B0606020202030204" pitchFamily="34" charset="0"/>
          </a:endParaRPr>
        </a:p>
      </dgm:t>
    </dgm:pt>
    <dgm:pt modelId="{90DAB1B1-F782-451D-AD58-E945A4CDD262}" type="sibTrans" cxnId="{96569040-53EA-4C9D-99FF-6A0075DED596}">
      <dgm:prSet/>
      <dgm:spPr/>
      <dgm:t>
        <a:bodyPr/>
        <a:lstStyle/>
        <a:p>
          <a:endParaRPr lang="en-ZA"/>
        </a:p>
      </dgm:t>
    </dgm:pt>
    <dgm:pt modelId="{163EDCB0-D717-495E-950A-CB2D9C1C9C7D}" type="parTrans" cxnId="{96569040-53EA-4C9D-99FF-6A0075DED596}">
      <dgm:prSet/>
      <dgm:spPr/>
      <dgm:t>
        <a:bodyPr/>
        <a:lstStyle/>
        <a:p>
          <a:endParaRPr lang="en-ZA"/>
        </a:p>
      </dgm:t>
    </dgm:pt>
    <dgm:pt modelId="{FF32A1D6-2855-4367-B944-043F8DBB6F00}">
      <dgm:prSet custT="1"/>
      <dgm:spPr/>
      <dgm:t>
        <a:bodyPr/>
        <a:lstStyle/>
        <a:p>
          <a:r>
            <a:rPr lang="en-US" sz="1400" b="0" dirty="0">
              <a:solidFill>
                <a:schemeClr val="tx1"/>
              </a:solidFill>
              <a:latin typeface="Arial Narrow" panose="020B0606020202030204" pitchFamily="34" charset="0"/>
            </a:rPr>
            <a:t>To develop strategic documents (in this instance recruitment strategies) to assist in the implementation of </a:t>
          </a:r>
          <a:r>
            <a:rPr lang="en-US" sz="1400" b="0" dirty="0" smtClean="0">
              <a:solidFill>
                <a:schemeClr val="tx1"/>
              </a:solidFill>
              <a:latin typeface="Arial Narrow" panose="020B0606020202030204" pitchFamily="34" charset="0"/>
            </a:rPr>
            <a:t>the EPWP. </a:t>
          </a:r>
          <a:endParaRPr lang="en-ZA" sz="1400" b="0" dirty="0">
            <a:solidFill>
              <a:schemeClr val="tx1"/>
            </a:solidFill>
            <a:latin typeface="Arial Narrow" panose="020B0606020202030204" pitchFamily="34" charset="0"/>
          </a:endParaRPr>
        </a:p>
      </dgm:t>
    </dgm:pt>
    <dgm:pt modelId="{F798F197-3ECF-487D-AF95-B54A98EE53DA}" type="sibTrans" cxnId="{A30F7E4D-387F-4951-AC0E-973382C8FC0A}">
      <dgm:prSet/>
      <dgm:spPr/>
      <dgm:t>
        <a:bodyPr/>
        <a:lstStyle/>
        <a:p>
          <a:endParaRPr lang="en-ZA"/>
        </a:p>
      </dgm:t>
    </dgm:pt>
    <dgm:pt modelId="{B96F3395-E4B1-401B-B1D7-E61F73F903C2}" type="parTrans" cxnId="{A30F7E4D-387F-4951-AC0E-973382C8FC0A}">
      <dgm:prSet/>
      <dgm:spPr/>
      <dgm:t>
        <a:bodyPr/>
        <a:lstStyle/>
        <a:p>
          <a:endParaRPr lang="en-ZA"/>
        </a:p>
      </dgm:t>
    </dgm:pt>
    <dgm:pt modelId="{DE962765-D38A-4392-A40C-B9068D3F1793}">
      <dgm:prSet custT="1"/>
      <dgm:spPr/>
      <dgm:t>
        <a:bodyPr/>
        <a:lstStyle/>
        <a:p>
          <a:endParaRPr lang="en-ZA" sz="1200" b="0" dirty="0">
            <a:solidFill>
              <a:schemeClr val="tx1"/>
            </a:solidFill>
            <a:latin typeface="Arial Narrow" panose="020B0606020202030204" pitchFamily="34" charset="0"/>
          </a:endParaRPr>
        </a:p>
      </dgm:t>
    </dgm:pt>
    <dgm:pt modelId="{BE114B1D-87F1-4F62-AE15-67246832A07F}" type="sibTrans" cxnId="{FD384EEE-6B75-4BC9-9FC0-3DD40F29675B}">
      <dgm:prSet/>
      <dgm:spPr/>
      <dgm:t>
        <a:bodyPr/>
        <a:lstStyle/>
        <a:p>
          <a:endParaRPr lang="en-ZA"/>
        </a:p>
      </dgm:t>
    </dgm:pt>
    <dgm:pt modelId="{D34EC2FA-AB14-475F-B64D-1A4FEF2AE018}" type="parTrans" cxnId="{FD384EEE-6B75-4BC9-9FC0-3DD40F29675B}">
      <dgm:prSet/>
      <dgm:spPr/>
      <dgm:t>
        <a:bodyPr/>
        <a:lstStyle/>
        <a:p>
          <a:endParaRPr lang="en-ZA"/>
        </a:p>
      </dgm:t>
    </dgm:pt>
    <dgm:pt modelId="{2C1B0F8C-50E1-F747-9A7B-F3500F415A23}">
      <dgm:prSet phldrT="[Text]" custT="1"/>
      <dgm:spPr/>
      <dgm:t>
        <a:bodyPr/>
        <a:lstStyle/>
        <a:p>
          <a:r>
            <a:rPr lang="en-US" sz="1400" b="1" dirty="0" smtClean="0">
              <a:solidFill>
                <a:schemeClr val="tx1"/>
              </a:solidFill>
              <a:latin typeface="Arial Narrow" panose="020B0606020202030204" pitchFamily="34" charset="0"/>
              <a:cs typeface="Candara"/>
            </a:rPr>
            <a:t>NATIONAL</a:t>
          </a:r>
          <a:endParaRPr lang="en-US" sz="1400" b="1" dirty="0">
            <a:solidFill>
              <a:schemeClr val="tx1"/>
            </a:solidFill>
            <a:latin typeface="Arial Narrow" panose="020B0606020202030204" pitchFamily="34" charset="0"/>
            <a:cs typeface="Candara"/>
          </a:endParaRPr>
        </a:p>
      </dgm:t>
    </dgm:pt>
    <dgm:pt modelId="{FF12FA0F-A8F9-4747-977F-F787DB4F16E5}" type="sibTrans" cxnId="{2E2D93BF-1374-5F4F-A819-53E92602E469}">
      <dgm:prSet/>
      <dgm:spPr/>
      <dgm:t>
        <a:bodyPr/>
        <a:lstStyle/>
        <a:p>
          <a:endParaRPr lang="en-US" sz="1000" b="1">
            <a:solidFill>
              <a:srgbClr val="000000"/>
            </a:solidFill>
            <a:latin typeface="Candara"/>
            <a:cs typeface="Candara"/>
          </a:endParaRPr>
        </a:p>
      </dgm:t>
    </dgm:pt>
    <dgm:pt modelId="{EA21F5DD-0C87-E84C-AB52-B2670C8940CE}" type="parTrans" cxnId="{2E2D93BF-1374-5F4F-A819-53E92602E469}">
      <dgm:prSet/>
      <dgm:spPr/>
      <dgm:t>
        <a:bodyPr/>
        <a:lstStyle/>
        <a:p>
          <a:endParaRPr lang="en-US" sz="1000" b="1">
            <a:solidFill>
              <a:srgbClr val="000000"/>
            </a:solidFill>
            <a:latin typeface="Candara"/>
            <a:cs typeface="Candara"/>
          </a:endParaRPr>
        </a:p>
      </dgm:t>
    </dgm:pt>
    <dgm:pt modelId="{551B19EF-3486-40E4-9E00-B5C5DE4AAD9E}">
      <dgm:prSet custT="1"/>
      <dgm:spPr/>
      <dgm:t>
        <a:bodyPr/>
        <a:lstStyle/>
        <a:p>
          <a:endParaRPr lang="en-ZA" sz="1200" dirty="0">
            <a:latin typeface="Arial Narrow" panose="020B0606020202030204" pitchFamily="34" charset="0"/>
          </a:endParaRPr>
        </a:p>
      </dgm:t>
    </dgm:pt>
    <dgm:pt modelId="{614F82F0-0293-4E93-A8D7-093FB0186E82}" type="parTrans" cxnId="{A53E7256-0B05-4774-B8B7-A648530D968C}">
      <dgm:prSet/>
      <dgm:spPr/>
    </dgm:pt>
    <dgm:pt modelId="{152DA1BB-252D-496E-8D64-992714F7BA08}" type="sibTrans" cxnId="{A53E7256-0B05-4774-B8B7-A648530D968C}">
      <dgm:prSet/>
      <dgm:spPr/>
    </dgm:pt>
    <dgm:pt modelId="{BB582006-7232-4908-AA97-F79659A105F8}">
      <dgm:prSet custT="1"/>
      <dgm:spPr/>
      <dgm:t>
        <a:bodyPr/>
        <a:lstStyle/>
        <a:p>
          <a:r>
            <a:rPr lang="en-ZA" sz="1400" dirty="0" smtClean="0">
              <a:latin typeface="Arial Narrow" panose="020B0606020202030204" pitchFamily="34" charset="0"/>
            </a:rPr>
            <a:t>To ensure that during the facilitation process, the communities are made aware of the recruitment process to be followed, the Ministerial Determination and Code of Good Practice.</a:t>
          </a:r>
          <a:endParaRPr lang="en-ZA" sz="1400" dirty="0">
            <a:latin typeface="Arial Narrow" panose="020B0606020202030204" pitchFamily="34" charset="0"/>
          </a:endParaRPr>
        </a:p>
      </dgm:t>
    </dgm:pt>
    <dgm:pt modelId="{E6B2FF27-2F5E-4C30-9083-7F7760DC4BE6}" type="parTrans" cxnId="{D4A4EEEB-B9E1-4E8E-958F-F5289A49B11D}">
      <dgm:prSet/>
      <dgm:spPr/>
    </dgm:pt>
    <dgm:pt modelId="{068521F0-AD1C-4E21-BFD4-D0CB79F06387}" type="sibTrans" cxnId="{D4A4EEEB-B9E1-4E8E-958F-F5289A49B11D}">
      <dgm:prSet/>
      <dgm:spPr/>
    </dgm:pt>
    <dgm:pt modelId="{3C782197-3B4D-447D-9B73-DEDA9291BC73}">
      <dgm:prSet custT="1"/>
      <dgm:spPr/>
      <dgm:t>
        <a:bodyPr/>
        <a:lstStyle/>
        <a:p>
          <a:r>
            <a:rPr lang="en-ZA" sz="1400" dirty="0" smtClean="0">
              <a:latin typeface="Arial Narrow" panose="020B0606020202030204" pitchFamily="34" charset="0"/>
            </a:rPr>
            <a:t>To workshop the relevant community structures on the recruitment process of the EPWP Recruitment Guidelines.</a:t>
          </a:r>
          <a:endParaRPr lang="en-ZA" sz="1400" dirty="0">
            <a:latin typeface="Arial Narrow" panose="020B0606020202030204" pitchFamily="34" charset="0"/>
          </a:endParaRPr>
        </a:p>
      </dgm:t>
    </dgm:pt>
    <dgm:pt modelId="{FE8483F3-2B24-4338-AC5C-7D5D66B1D3FA}" type="parTrans" cxnId="{DA56ECBB-FC63-407E-896F-E44B1FA06E8C}">
      <dgm:prSet/>
      <dgm:spPr/>
    </dgm:pt>
    <dgm:pt modelId="{DC3FAB4C-B1CC-4E7E-9CC5-38091F40D4BD}" type="sibTrans" cxnId="{DA56ECBB-FC63-407E-896F-E44B1FA06E8C}">
      <dgm:prSet/>
      <dgm:spPr/>
    </dgm:pt>
    <dgm:pt modelId="{646283D3-03EB-4C4B-817F-5201235CB119}">
      <dgm:prSet custT="1"/>
      <dgm:spPr/>
      <dgm:t>
        <a:bodyPr/>
        <a:lstStyle/>
        <a:p>
          <a:r>
            <a:rPr lang="en-ZA" sz="1400" dirty="0" smtClean="0">
              <a:latin typeface="Arial Narrow" panose="020B0606020202030204" pitchFamily="34" charset="0"/>
            </a:rPr>
            <a:t>A process of redress must be outlined before the commencement of the recruitment process. </a:t>
          </a:r>
          <a:endParaRPr lang="en-ZA" sz="1400" dirty="0">
            <a:latin typeface="Arial Narrow" panose="020B0606020202030204" pitchFamily="34" charset="0"/>
          </a:endParaRPr>
        </a:p>
      </dgm:t>
    </dgm:pt>
    <dgm:pt modelId="{2AEDCE25-E75E-4FA0-9638-6A09918F6A96}" type="parTrans" cxnId="{34AD08DF-C213-4850-B512-0AAC5E09BC8A}">
      <dgm:prSet/>
      <dgm:spPr/>
    </dgm:pt>
    <dgm:pt modelId="{E3B30D61-F09F-44E8-BBCE-EA82FCA39D30}" type="sibTrans" cxnId="{34AD08DF-C213-4850-B512-0AAC5E09BC8A}">
      <dgm:prSet/>
      <dgm:spPr/>
    </dgm:pt>
    <dgm:pt modelId="{427F9BB1-9E26-4678-B57F-FDE626E61719}" type="pres">
      <dgm:prSet presAssocID="{F9073006-85FA-BD40-B6CD-4F5D5FD049C6}" presName="Name0" presStyleCnt="0">
        <dgm:presLayoutVars>
          <dgm:dir/>
          <dgm:animLvl val="lvl"/>
          <dgm:resizeHandles val="exact"/>
        </dgm:presLayoutVars>
      </dgm:prSet>
      <dgm:spPr/>
    </dgm:pt>
    <dgm:pt modelId="{B37A04FB-A308-4344-927C-D5E801C74C03}" type="pres">
      <dgm:prSet presAssocID="{2C1B0F8C-50E1-F747-9A7B-F3500F415A23}" presName="composite" presStyleCnt="0"/>
      <dgm:spPr/>
    </dgm:pt>
    <dgm:pt modelId="{E85940C7-171C-4AF3-98AD-A6ECF43E9F0C}" type="pres">
      <dgm:prSet presAssocID="{2C1B0F8C-50E1-F747-9A7B-F3500F415A23}" presName="parTx" presStyleLbl="alignNode1" presStyleIdx="0" presStyleCnt="3" custLinFactNeighborX="617" custLinFactNeighborY="23189">
        <dgm:presLayoutVars>
          <dgm:chMax val="0"/>
          <dgm:chPref val="0"/>
          <dgm:bulletEnabled val="1"/>
        </dgm:presLayoutVars>
      </dgm:prSet>
      <dgm:spPr/>
      <dgm:t>
        <a:bodyPr/>
        <a:lstStyle/>
        <a:p>
          <a:endParaRPr lang="en-ZA"/>
        </a:p>
      </dgm:t>
    </dgm:pt>
    <dgm:pt modelId="{C9BB8121-F9AB-4E8E-95B3-FFFC1B32D665}" type="pres">
      <dgm:prSet presAssocID="{2C1B0F8C-50E1-F747-9A7B-F3500F415A23}" presName="desTx" presStyleLbl="alignAccFollowNode1" presStyleIdx="0" presStyleCnt="3" custScaleY="100000">
        <dgm:presLayoutVars>
          <dgm:bulletEnabled val="1"/>
        </dgm:presLayoutVars>
      </dgm:prSet>
      <dgm:spPr/>
      <dgm:t>
        <a:bodyPr/>
        <a:lstStyle/>
        <a:p>
          <a:endParaRPr lang="en-ZA"/>
        </a:p>
      </dgm:t>
    </dgm:pt>
    <dgm:pt modelId="{902FBF39-703E-44D5-B200-1AA585D53728}" type="pres">
      <dgm:prSet presAssocID="{FF12FA0F-A8F9-4747-977F-F787DB4F16E5}" presName="space" presStyleCnt="0"/>
      <dgm:spPr/>
    </dgm:pt>
    <dgm:pt modelId="{59A2D793-31B9-4A6E-9752-4DD34B5965B7}" type="pres">
      <dgm:prSet presAssocID="{AD8BB697-03AE-8E48-8F05-0FE2EB43867D}" presName="composite" presStyleCnt="0"/>
      <dgm:spPr/>
    </dgm:pt>
    <dgm:pt modelId="{F20F0BEA-2456-4C3C-83AE-93770F725A43}" type="pres">
      <dgm:prSet presAssocID="{AD8BB697-03AE-8E48-8F05-0FE2EB43867D}" presName="parTx" presStyleLbl="alignNode1" presStyleIdx="1" presStyleCnt="3">
        <dgm:presLayoutVars>
          <dgm:chMax val="0"/>
          <dgm:chPref val="0"/>
          <dgm:bulletEnabled val="1"/>
        </dgm:presLayoutVars>
      </dgm:prSet>
      <dgm:spPr/>
      <dgm:t>
        <a:bodyPr/>
        <a:lstStyle/>
        <a:p>
          <a:endParaRPr lang="en-ZA"/>
        </a:p>
      </dgm:t>
    </dgm:pt>
    <dgm:pt modelId="{C9FDE054-B73D-41D3-9BC2-64F314A69B11}" type="pres">
      <dgm:prSet presAssocID="{AD8BB697-03AE-8E48-8F05-0FE2EB43867D}" presName="desTx" presStyleLbl="alignAccFollowNode1" presStyleIdx="1" presStyleCnt="3">
        <dgm:presLayoutVars>
          <dgm:bulletEnabled val="1"/>
        </dgm:presLayoutVars>
      </dgm:prSet>
      <dgm:spPr/>
      <dgm:t>
        <a:bodyPr/>
        <a:lstStyle/>
        <a:p>
          <a:endParaRPr lang="en-ZA"/>
        </a:p>
      </dgm:t>
    </dgm:pt>
    <dgm:pt modelId="{061EED9B-A859-4CD1-89DA-48F330CD3419}" type="pres">
      <dgm:prSet presAssocID="{2B94289F-1DF8-B14C-8798-76ADC9168326}" presName="space" presStyleCnt="0"/>
      <dgm:spPr/>
    </dgm:pt>
    <dgm:pt modelId="{A3B9AE94-8C7D-4137-BD54-635C1ACA8028}" type="pres">
      <dgm:prSet presAssocID="{F598F239-6D52-E74A-9194-D8839ED46B07}" presName="composite" presStyleCnt="0"/>
      <dgm:spPr/>
    </dgm:pt>
    <dgm:pt modelId="{227FFF26-B772-4F08-8987-9054F31A5BB1}" type="pres">
      <dgm:prSet presAssocID="{F598F239-6D52-E74A-9194-D8839ED46B07}" presName="parTx" presStyleLbl="alignNode1" presStyleIdx="2" presStyleCnt="3">
        <dgm:presLayoutVars>
          <dgm:chMax val="0"/>
          <dgm:chPref val="0"/>
          <dgm:bulletEnabled val="1"/>
        </dgm:presLayoutVars>
      </dgm:prSet>
      <dgm:spPr/>
      <dgm:t>
        <a:bodyPr/>
        <a:lstStyle/>
        <a:p>
          <a:endParaRPr lang="en-ZA"/>
        </a:p>
      </dgm:t>
    </dgm:pt>
    <dgm:pt modelId="{0CD0F95E-89AF-4DBA-9F5A-241388D27D71}" type="pres">
      <dgm:prSet presAssocID="{F598F239-6D52-E74A-9194-D8839ED46B07}" presName="desTx" presStyleLbl="alignAccFollowNode1" presStyleIdx="2" presStyleCnt="3">
        <dgm:presLayoutVars>
          <dgm:bulletEnabled val="1"/>
        </dgm:presLayoutVars>
      </dgm:prSet>
      <dgm:spPr/>
      <dgm:t>
        <a:bodyPr/>
        <a:lstStyle/>
        <a:p>
          <a:endParaRPr lang="en-ZA"/>
        </a:p>
      </dgm:t>
    </dgm:pt>
  </dgm:ptLst>
  <dgm:cxnLst>
    <dgm:cxn modelId="{CF94D246-A0B4-45E7-ACC1-1D5AFC4C8E8A}" srcId="{AD8BB697-03AE-8E48-8F05-0FE2EB43867D}" destId="{65D45D1B-FE35-4F41-8E79-26F12A48996E}" srcOrd="4" destOrd="0" parTransId="{42F1C848-5649-47B6-B3C8-FCA0C4CD91AB}" sibTransId="{076B6CDB-EA22-438A-B230-F53405D25A49}"/>
    <dgm:cxn modelId="{08182C10-130D-484B-8E02-05914DF812F2}" type="presOf" srcId="{646283D3-03EB-4C4B-817F-5201235CB119}" destId="{0CD0F95E-89AF-4DBA-9F5A-241388D27D71}" srcOrd="0" destOrd="3" presId="urn:microsoft.com/office/officeart/2005/8/layout/hList1"/>
    <dgm:cxn modelId="{A04E58DE-3B87-4953-BBD1-F66777E4535F}" type="presOf" srcId="{7621F825-DAC8-4E61-8F4F-AD5B030A19B6}" destId="{C9FDE054-B73D-41D3-9BC2-64F314A69B11}" srcOrd="0" destOrd="1" presId="urn:microsoft.com/office/officeart/2005/8/layout/hList1"/>
    <dgm:cxn modelId="{86DE1E59-E410-43ED-A8B2-F00922B2AC88}" srcId="{AD8BB697-03AE-8E48-8F05-0FE2EB43867D}" destId="{BEDD387B-4508-4614-87B4-5CD516827FC0}" srcOrd="6" destOrd="0" parTransId="{167098DD-042C-4EDD-928E-F6512D1D51EB}" sibTransId="{22B7486E-933D-41B6-BFA5-8E0F69DC84BC}"/>
    <dgm:cxn modelId="{969FB7F2-2D4F-45EA-AFA6-9D0CF7AF6B1B}" type="presOf" srcId="{2C1B0F8C-50E1-F747-9A7B-F3500F415A23}" destId="{E85940C7-171C-4AF3-98AD-A6ECF43E9F0C}" srcOrd="0" destOrd="0" presId="urn:microsoft.com/office/officeart/2005/8/layout/hList1"/>
    <dgm:cxn modelId="{D4A4EEEB-B9E1-4E8E-958F-F5289A49B11D}" srcId="{F598F239-6D52-E74A-9194-D8839ED46B07}" destId="{BB582006-7232-4908-AA97-F79659A105F8}" srcOrd="1" destOrd="0" parTransId="{E6B2FF27-2F5E-4C30-9083-7F7760DC4BE6}" sibTransId="{068521F0-AD1C-4E21-BFD4-D0CB79F06387}"/>
    <dgm:cxn modelId="{34AD08DF-C213-4850-B512-0AAC5E09BC8A}" srcId="{F598F239-6D52-E74A-9194-D8839ED46B07}" destId="{646283D3-03EB-4C4B-817F-5201235CB119}" srcOrd="3" destOrd="0" parTransId="{2AEDCE25-E75E-4FA0-9638-6A09918F6A96}" sibTransId="{E3B30D61-F09F-44E8-BBCE-EA82FCA39D30}"/>
    <dgm:cxn modelId="{5B4CCF0C-5FFA-45AC-84B4-AFB65F0F3B12}" srcId="{2C1B0F8C-50E1-F747-9A7B-F3500F415A23}" destId="{CAD3CC5C-9613-4DFA-96AE-D14BEBF954A5}" srcOrd="7" destOrd="0" parTransId="{A4CFD1D3-6390-4400-9180-F8BD55467252}" sibTransId="{6CE12A42-88A0-490C-BD23-0DEDCD506692}"/>
    <dgm:cxn modelId="{DA92CE53-60E9-470E-8D10-2CD0EA1BD67E}" srcId="{2C1B0F8C-50E1-F747-9A7B-F3500F415A23}" destId="{8E88C152-F8D1-4681-B417-F0B8B9C32A2C}" srcOrd="5" destOrd="0" parTransId="{FC093CB6-0032-4BF1-944D-6DD3C237E643}" sibTransId="{1A162EE8-C9CF-4E54-B217-87EC4320D639}"/>
    <dgm:cxn modelId="{92F2FB47-F2EE-4560-8A89-BBFE87449E3A}" srcId="{2C1B0F8C-50E1-F747-9A7B-F3500F415A23}" destId="{DE3B5DE1-EC74-4E18-9611-D861B7A2A98C}" srcOrd="10" destOrd="0" parTransId="{3F6E3852-2CBF-4E4C-A616-CBCCBA55527C}" sibTransId="{AF89773B-C75D-469B-B54F-5A912A8C37BB}"/>
    <dgm:cxn modelId="{2E2D93BF-1374-5F4F-A819-53E92602E469}" srcId="{F9073006-85FA-BD40-B6CD-4F5D5FD049C6}" destId="{2C1B0F8C-50E1-F747-9A7B-F3500F415A23}" srcOrd="0" destOrd="0" parTransId="{EA21F5DD-0C87-E84C-AB52-B2670C8940CE}" sibTransId="{FF12FA0F-A8F9-4747-977F-F787DB4F16E5}"/>
    <dgm:cxn modelId="{85A3E323-FA88-4A2C-AC4F-7907DC2768C5}" type="presOf" srcId="{38F4DC1C-4271-4807-9746-F4B9D538AAEF}" destId="{C9FDE054-B73D-41D3-9BC2-64F314A69B11}" srcOrd="0" destOrd="5" presId="urn:microsoft.com/office/officeart/2005/8/layout/hList1"/>
    <dgm:cxn modelId="{CE850FC4-56BC-4D63-8014-105F3CCCEFA1}" type="presOf" srcId="{DE3B5DE1-EC74-4E18-9611-D861B7A2A98C}" destId="{C9BB8121-F9AB-4E8E-95B3-FFFC1B32D665}" srcOrd="0" destOrd="10" presId="urn:microsoft.com/office/officeart/2005/8/layout/hList1"/>
    <dgm:cxn modelId="{F3581F91-75AF-46F3-9673-956801B9B24B}" type="presOf" srcId="{6D4EAECD-E57C-4541-87EA-019E9CC380AF}" destId="{0CD0F95E-89AF-4DBA-9F5A-241388D27D71}" srcOrd="0" destOrd="0" presId="urn:microsoft.com/office/officeart/2005/8/layout/hList1"/>
    <dgm:cxn modelId="{4117EB15-9DD0-4996-8B45-86A229A43DA9}" type="presOf" srcId="{DE962765-D38A-4392-A40C-B9068D3F1793}" destId="{C9BB8121-F9AB-4E8E-95B3-FFFC1B32D665}" srcOrd="0" destOrd="0" presId="urn:microsoft.com/office/officeart/2005/8/layout/hList1"/>
    <dgm:cxn modelId="{790A3394-DABB-BB48-B6E9-2FAAE1230801}" srcId="{F9073006-85FA-BD40-B6CD-4F5D5FD049C6}" destId="{AD8BB697-03AE-8E48-8F05-0FE2EB43867D}" srcOrd="1" destOrd="0" parTransId="{5A19C4A7-B1A0-2642-A325-448BE8C4A9E4}" sibTransId="{2B94289F-1DF8-B14C-8798-76ADC9168326}"/>
    <dgm:cxn modelId="{3FAF6E21-3A4E-4663-A155-8F9441FDDB86}" type="presOf" srcId="{50B28D4B-FE97-4E3C-9384-2AF8CD340DB8}" destId="{C9BB8121-F9AB-4E8E-95B3-FFFC1B32D665}" srcOrd="0" destOrd="2" presId="urn:microsoft.com/office/officeart/2005/8/layout/hList1"/>
    <dgm:cxn modelId="{09F2BA70-6841-4F81-921F-B8A7F30DCA24}" type="presOf" srcId="{69C00268-9FE2-4099-9F75-9A20C97D69E0}" destId="{C9FDE054-B73D-41D3-9BC2-64F314A69B11}" srcOrd="0" destOrd="2" presId="urn:microsoft.com/office/officeart/2005/8/layout/hList1"/>
    <dgm:cxn modelId="{F796CAAA-3459-4E7D-A77F-09F37E3ADA60}" type="presOf" srcId="{91362824-B88D-43CE-9C6C-D7A05C4B56E3}" destId="{C9BB8121-F9AB-4E8E-95B3-FFFC1B32D665}" srcOrd="0" destOrd="4" presId="urn:microsoft.com/office/officeart/2005/8/layout/hList1"/>
    <dgm:cxn modelId="{24B29FFA-855E-4E5B-AC7B-49F69058AFC4}" srcId="{2C1B0F8C-50E1-F747-9A7B-F3500F415A23}" destId="{28B0C520-658F-40E1-AA44-3A3FF797C80F}" srcOrd="8" destOrd="0" parTransId="{64302413-FE38-48CC-9146-772C4819AFAB}" sibTransId="{1C4F9B6C-264E-4140-A43C-9973E2BC71FD}"/>
    <dgm:cxn modelId="{665A2F4B-26A8-4ACC-919B-2076C1247443}" type="presOf" srcId="{CAD3CC5C-9613-4DFA-96AE-D14BEBF954A5}" destId="{C9BB8121-F9AB-4E8E-95B3-FFFC1B32D665}" srcOrd="0" destOrd="7" presId="urn:microsoft.com/office/officeart/2005/8/layout/hList1"/>
    <dgm:cxn modelId="{914FA524-6655-40D8-83C8-A80AC047BABD}" srcId="{AD8BB697-03AE-8E48-8F05-0FE2EB43867D}" destId="{3D46F65F-E461-4C08-A5C8-235D8E1F7AD9}" srcOrd="3" destOrd="0" parTransId="{1195D9C7-8874-49E3-AA8C-A713D96FFD40}" sibTransId="{279AC5BE-9CF8-40EB-A102-77D22667DCF5}"/>
    <dgm:cxn modelId="{483F7960-4600-4076-BAEB-B1CEC5B5E084}" type="presOf" srcId="{F9073006-85FA-BD40-B6CD-4F5D5FD049C6}" destId="{427F9BB1-9E26-4678-B57F-FDE626E61719}" srcOrd="0" destOrd="0" presId="urn:microsoft.com/office/officeart/2005/8/layout/hList1"/>
    <dgm:cxn modelId="{4072E364-3A2D-4628-A60B-F0C6321DE5A1}" type="presOf" srcId="{E9F18AAF-C3C6-4D22-9D2B-4E163413635C}" destId="{C9FDE054-B73D-41D3-9BC2-64F314A69B11}" srcOrd="0" destOrd="0" presId="urn:microsoft.com/office/officeart/2005/8/layout/hList1"/>
    <dgm:cxn modelId="{E06BE820-4B59-4B4A-B65F-5FCFC73DA8DA}" type="presOf" srcId="{F598F239-6D52-E74A-9194-D8839ED46B07}" destId="{227FFF26-B772-4F08-8987-9054F31A5BB1}" srcOrd="0" destOrd="0" presId="urn:microsoft.com/office/officeart/2005/8/layout/hList1"/>
    <dgm:cxn modelId="{DA56ECBB-FC63-407E-896F-E44B1FA06E8C}" srcId="{F598F239-6D52-E74A-9194-D8839ED46B07}" destId="{3C782197-3B4D-447D-9B73-DEDA9291BC73}" srcOrd="2" destOrd="0" parTransId="{FE8483F3-2B24-4338-AC5C-7D5D66B1D3FA}" sibTransId="{DC3FAB4C-B1CC-4E7E-9CC5-38091F40D4BD}"/>
    <dgm:cxn modelId="{F516EC31-EFCA-473E-ACF8-F972F36B9714}" type="presOf" srcId="{3D46F65F-E461-4C08-A5C8-235D8E1F7AD9}" destId="{C9FDE054-B73D-41D3-9BC2-64F314A69B11}" srcOrd="0" destOrd="3" presId="urn:microsoft.com/office/officeart/2005/8/layout/hList1"/>
    <dgm:cxn modelId="{3C75D7DE-4664-498D-8BD7-F4C2020515C5}" type="presOf" srcId="{BB582006-7232-4908-AA97-F79659A105F8}" destId="{0CD0F95E-89AF-4DBA-9F5A-241388D27D71}" srcOrd="0" destOrd="1" presId="urn:microsoft.com/office/officeart/2005/8/layout/hList1"/>
    <dgm:cxn modelId="{EE1FA0CD-AFA9-4849-8066-BC3D0AE18337}" srcId="{2C1B0F8C-50E1-F747-9A7B-F3500F415A23}" destId="{4C67F220-42FE-4F18-8746-865E9FA88116}" srcOrd="9" destOrd="0" parTransId="{4AF94275-CD33-4523-8385-30C615A0E3F7}" sibTransId="{DA8256BE-C369-4538-9F80-15A56CF53421}"/>
    <dgm:cxn modelId="{0EC8AEB3-BD3D-4875-8ACC-C4C65DDCDFF9}" type="presOf" srcId="{BEDD387B-4508-4614-87B4-5CD516827FC0}" destId="{C9FDE054-B73D-41D3-9BC2-64F314A69B11}" srcOrd="0" destOrd="6" presId="urn:microsoft.com/office/officeart/2005/8/layout/hList1"/>
    <dgm:cxn modelId="{D253353C-9C27-4015-96B5-A45A08CA0A72}" type="presOf" srcId="{551B19EF-3486-40E4-9E00-B5C5DE4AAD9E}" destId="{0CD0F95E-89AF-4DBA-9F5A-241388D27D71}" srcOrd="0" destOrd="4" presId="urn:microsoft.com/office/officeart/2005/8/layout/hList1"/>
    <dgm:cxn modelId="{DE1D8DC4-7C95-0443-8112-031DE2407FE0}" srcId="{F9073006-85FA-BD40-B6CD-4F5D5FD049C6}" destId="{F598F239-6D52-E74A-9194-D8839ED46B07}" srcOrd="2" destOrd="0" parTransId="{19398F18-17FA-A547-A47C-C93542AED3C7}" sibTransId="{201B5602-B39B-1346-BE77-13D2E6A41967}"/>
    <dgm:cxn modelId="{A53E7256-0B05-4774-B8B7-A648530D968C}" srcId="{F598F239-6D52-E74A-9194-D8839ED46B07}" destId="{551B19EF-3486-40E4-9E00-B5C5DE4AAD9E}" srcOrd="4" destOrd="0" parTransId="{614F82F0-0293-4E93-A8D7-093FB0186E82}" sibTransId="{152DA1BB-252D-496E-8D64-992714F7BA08}"/>
    <dgm:cxn modelId="{69985D14-B42A-434D-B6F1-F3EB8DE86F12}" type="presOf" srcId="{3C782197-3B4D-447D-9B73-DEDA9291BC73}" destId="{0CD0F95E-89AF-4DBA-9F5A-241388D27D71}" srcOrd="0" destOrd="2" presId="urn:microsoft.com/office/officeart/2005/8/layout/hList1"/>
    <dgm:cxn modelId="{5377E20F-EA10-48EA-9222-D87E0060D51E}" type="presOf" srcId="{0657F7FB-57C4-4113-8209-2CC392376C29}" destId="{C9FDE054-B73D-41D3-9BC2-64F314A69B11}" srcOrd="0" destOrd="7" presId="urn:microsoft.com/office/officeart/2005/8/layout/hList1"/>
    <dgm:cxn modelId="{ED914F02-91C8-44FD-A689-94E75EC38E5F}" srcId="{AD8BB697-03AE-8E48-8F05-0FE2EB43867D}" destId="{38F4DC1C-4271-4807-9746-F4B9D538AAEF}" srcOrd="5" destOrd="0" parTransId="{374B76D6-D8BE-4E56-AFBE-C9F3FCE933E5}" sibTransId="{A8BF35E2-7EE9-4378-8CF9-0B87F9119BDD}"/>
    <dgm:cxn modelId="{F6028B34-6DCA-40BA-8F8D-125FFE0922F2}" type="presOf" srcId="{65D45D1B-FE35-4F41-8E79-26F12A48996E}" destId="{C9FDE054-B73D-41D3-9BC2-64F314A69B11}" srcOrd="0" destOrd="4" presId="urn:microsoft.com/office/officeart/2005/8/layout/hList1"/>
    <dgm:cxn modelId="{7B50438F-D951-4D9C-8AE1-61A9579FFFC6}" srcId="{AD8BB697-03AE-8E48-8F05-0FE2EB43867D}" destId="{E9F18AAF-C3C6-4D22-9D2B-4E163413635C}" srcOrd="0" destOrd="0" parTransId="{F2F891F6-FD78-4632-8793-997C237517AE}" sibTransId="{8C6EBED3-DD08-47D5-BC78-87972120DF6C}"/>
    <dgm:cxn modelId="{25C19E6B-516A-4B4B-9A16-5B4BC2E92186}" type="presOf" srcId="{28B0C520-658F-40E1-AA44-3A3FF797C80F}" destId="{C9BB8121-F9AB-4E8E-95B3-FFFC1B32D665}" srcOrd="0" destOrd="8" presId="urn:microsoft.com/office/officeart/2005/8/layout/hList1"/>
    <dgm:cxn modelId="{799F394D-910D-4100-95C8-60EEA896DD17}" type="presOf" srcId="{8E88C152-F8D1-4681-B417-F0B8B9C32A2C}" destId="{C9BB8121-F9AB-4E8E-95B3-FFFC1B32D665}" srcOrd="0" destOrd="5" presId="urn:microsoft.com/office/officeart/2005/8/layout/hList1"/>
    <dgm:cxn modelId="{0B52EA8C-5D41-4CD0-BD06-00A7B9440D96}" srcId="{2C1B0F8C-50E1-F747-9A7B-F3500F415A23}" destId="{CD1F726F-B2DB-4D69-ACE0-75BBA105D889}" srcOrd="3" destOrd="0" parTransId="{D1378892-3F80-4DBE-BC4B-A9112472358B}" sibTransId="{F1FFB9D3-0460-43C1-9C7C-DE3509F0EB69}"/>
    <dgm:cxn modelId="{65433B6C-200E-44AC-9ECB-6F1C4C40E677}" srcId="{AD8BB697-03AE-8E48-8F05-0FE2EB43867D}" destId="{69C00268-9FE2-4099-9F75-9A20C97D69E0}" srcOrd="2" destOrd="0" parTransId="{B72A568E-C2EF-484C-A7BD-EF6E5FE428F2}" sibTransId="{6A8014DF-8263-4D90-A5A0-480C922FD301}"/>
    <dgm:cxn modelId="{FD384EEE-6B75-4BC9-9FC0-3DD40F29675B}" srcId="{2C1B0F8C-50E1-F747-9A7B-F3500F415A23}" destId="{DE962765-D38A-4392-A40C-B9068D3F1793}" srcOrd="0" destOrd="0" parTransId="{D34EC2FA-AB14-475F-B64D-1A4FEF2AE018}" sibTransId="{BE114B1D-87F1-4F62-AE15-67246832A07F}"/>
    <dgm:cxn modelId="{96569040-53EA-4C9D-99FF-6A0075DED596}" srcId="{2C1B0F8C-50E1-F747-9A7B-F3500F415A23}" destId="{50B28D4B-FE97-4E3C-9384-2AF8CD340DB8}" srcOrd="2" destOrd="0" parTransId="{163EDCB0-D717-495E-950A-CB2D9C1C9C7D}" sibTransId="{90DAB1B1-F782-451D-AD58-E945A4CDD262}"/>
    <dgm:cxn modelId="{85388FF8-7279-4994-87C3-9CA47E7C741C}" srcId="{2C1B0F8C-50E1-F747-9A7B-F3500F415A23}" destId="{C24BB58F-AECF-4E5A-BEC2-57D9ECAF2F67}" srcOrd="6" destOrd="0" parTransId="{43E322B4-B807-4DF3-B140-C121A55B589A}" sibTransId="{F3705A4A-04EE-4AFC-A809-404BC9037C2C}"/>
    <dgm:cxn modelId="{367790EF-CDB1-41E9-BD34-F22D2F826CF1}" srcId="{AD8BB697-03AE-8E48-8F05-0FE2EB43867D}" destId="{0657F7FB-57C4-4113-8209-2CC392376C29}" srcOrd="7" destOrd="0" parTransId="{C702D098-FCA2-404B-B794-9D4354A6BEB8}" sibTransId="{EBF6B153-1AEF-4075-99AC-18F93A1E31C6}"/>
    <dgm:cxn modelId="{9C1DF1F2-9EBE-4261-AFF8-43064D29F7F6}" type="presOf" srcId="{4C67F220-42FE-4F18-8746-865E9FA88116}" destId="{C9BB8121-F9AB-4E8E-95B3-FFFC1B32D665}" srcOrd="0" destOrd="9" presId="urn:microsoft.com/office/officeart/2005/8/layout/hList1"/>
    <dgm:cxn modelId="{F92665F6-A8A2-472D-A214-344243BCDA10}" type="presOf" srcId="{C24BB58F-AECF-4E5A-BEC2-57D9ECAF2F67}" destId="{C9BB8121-F9AB-4E8E-95B3-FFFC1B32D665}" srcOrd="0" destOrd="6" presId="urn:microsoft.com/office/officeart/2005/8/layout/hList1"/>
    <dgm:cxn modelId="{A30F7E4D-387F-4951-AC0E-973382C8FC0A}" srcId="{2C1B0F8C-50E1-F747-9A7B-F3500F415A23}" destId="{FF32A1D6-2855-4367-B944-043F8DBB6F00}" srcOrd="1" destOrd="0" parTransId="{B96F3395-E4B1-401B-B1D7-E61F73F903C2}" sibTransId="{F798F197-3ECF-487D-AF95-B54A98EE53DA}"/>
    <dgm:cxn modelId="{4536064C-4771-44B0-BE80-79CD3242FFD1}" type="presOf" srcId="{FF32A1D6-2855-4367-B944-043F8DBB6F00}" destId="{C9BB8121-F9AB-4E8E-95B3-FFFC1B32D665}" srcOrd="0" destOrd="1" presId="urn:microsoft.com/office/officeart/2005/8/layout/hList1"/>
    <dgm:cxn modelId="{F4D2FEC5-632F-4ACF-97F6-9976CCB36EB7}" type="presOf" srcId="{AD8BB697-03AE-8E48-8F05-0FE2EB43867D}" destId="{F20F0BEA-2456-4C3C-83AE-93770F725A43}" srcOrd="0" destOrd="0" presId="urn:microsoft.com/office/officeart/2005/8/layout/hList1"/>
    <dgm:cxn modelId="{25D92D09-72EE-436B-AD62-A89826B06BDF}" srcId="{F598F239-6D52-E74A-9194-D8839ED46B07}" destId="{6D4EAECD-E57C-4541-87EA-019E9CC380AF}" srcOrd="0" destOrd="0" parTransId="{BC35097B-7152-4EE3-9B40-CFFF05FB2CA9}" sibTransId="{79889A6D-984C-46A4-AF20-940B76816F3E}"/>
    <dgm:cxn modelId="{C876509C-1B3D-4532-8F40-2F888F260650}" srcId="{AD8BB697-03AE-8E48-8F05-0FE2EB43867D}" destId="{7621F825-DAC8-4E61-8F4F-AD5B030A19B6}" srcOrd="1" destOrd="0" parTransId="{36387BC4-D495-42D6-B034-671627D614A5}" sibTransId="{6B03AED7-F186-4386-BCAE-DDEFA81B5501}"/>
    <dgm:cxn modelId="{4AA8C867-DCBF-417A-9967-7D86084B0204}" type="presOf" srcId="{CD1F726F-B2DB-4D69-ACE0-75BBA105D889}" destId="{C9BB8121-F9AB-4E8E-95B3-FFFC1B32D665}" srcOrd="0" destOrd="3" presId="urn:microsoft.com/office/officeart/2005/8/layout/hList1"/>
    <dgm:cxn modelId="{E2D8CB0E-8F10-4D7C-9F0A-8CAA7BC10A60}" srcId="{2C1B0F8C-50E1-F747-9A7B-F3500F415A23}" destId="{91362824-B88D-43CE-9C6C-D7A05C4B56E3}" srcOrd="4" destOrd="0" parTransId="{0873D8FE-0EE1-4D49-BC74-6232BD997606}" sibTransId="{667BCF9E-5DA7-44B2-9A00-0B3918E11E3E}"/>
    <dgm:cxn modelId="{3731DF9A-06E6-482B-824E-C06DBEE1F659}" type="presParOf" srcId="{427F9BB1-9E26-4678-B57F-FDE626E61719}" destId="{B37A04FB-A308-4344-927C-D5E801C74C03}" srcOrd="0" destOrd="0" presId="urn:microsoft.com/office/officeart/2005/8/layout/hList1"/>
    <dgm:cxn modelId="{9F23D494-D0BE-48BA-A7F1-3314036DA036}" type="presParOf" srcId="{B37A04FB-A308-4344-927C-D5E801C74C03}" destId="{E85940C7-171C-4AF3-98AD-A6ECF43E9F0C}" srcOrd="0" destOrd="0" presId="urn:microsoft.com/office/officeart/2005/8/layout/hList1"/>
    <dgm:cxn modelId="{274436AD-336F-48E1-AE01-5FDFD4EECCEB}" type="presParOf" srcId="{B37A04FB-A308-4344-927C-D5E801C74C03}" destId="{C9BB8121-F9AB-4E8E-95B3-FFFC1B32D665}" srcOrd="1" destOrd="0" presId="urn:microsoft.com/office/officeart/2005/8/layout/hList1"/>
    <dgm:cxn modelId="{5CBDFBCC-78CD-4963-8400-855AF6B50A1B}" type="presParOf" srcId="{427F9BB1-9E26-4678-B57F-FDE626E61719}" destId="{902FBF39-703E-44D5-B200-1AA585D53728}" srcOrd="1" destOrd="0" presId="urn:microsoft.com/office/officeart/2005/8/layout/hList1"/>
    <dgm:cxn modelId="{D8B53A40-5FE5-4066-8E2C-0F94ABC7A015}" type="presParOf" srcId="{427F9BB1-9E26-4678-B57F-FDE626E61719}" destId="{59A2D793-31B9-4A6E-9752-4DD34B5965B7}" srcOrd="2" destOrd="0" presId="urn:microsoft.com/office/officeart/2005/8/layout/hList1"/>
    <dgm:cxn modelId="{859F32E8-3064-429E-A704-0B0D4E95893A}" type="presParOf" srcId="{59A2D793-31B9-4A6E-9752-4DD34B5965B7}" destId="{F20F0BEA-2456-4C3C-83AE-93770F725A43}" srcOrd="0" destOrd="0" presId="urn:microsoft.com/office/officeart/2005/8/layout/hList1"/>
    <dgm:cxn modelId="{7B375A3D-3261-4FD6-BA71-0A5D50404AB7}" type="presParOf" srcId="{59A2D793-31B9-4A6E-9752-4DD34B5965B7}" destId="{C9FDE054-B73D-41D3-9BC2-64F314A69B11}" srcOrd="1" destOrd="0" presId="urn:microsoft.com/office/officeart/2005/8/layout/hList1"/>
    <dgm:cxn modelId="{834557A0-A9AF-4F7A-82C6-8C9C4B8475BB}" type="presParOf" srcId="{427F9BB1-9E26-4678-B57F-FDE626E61719}" destId="{061EED9B-A859-4CD1-89DA-48F330CD3419}" srcOrd="3" destOrd="0" presId="urn:microsoft.com/office/officeart/2005/8/layout/hList1"/>
    <dgm:cxn modelId="{B8AE55C7-2D1C-413E-B34C-9612A3D4C018}" type="presParOf" srcId="{427F9BB1-9E26-4678-B57F-FDE626E61719}" destId="{A3B9AE94-8C7D-4137-BD54-635C1ACA8028}" srcOrd="4" destOrd="0" presId="urn:microsoft.com/office/officeart/2005/8/layout/hList1"/>
    <dgm:cxn modelId="{AD049F4D-C21D-4485-B2FA-ED7BE8022032}" type="presParOf" srcId="{A3B9AE94-8C7D-4137-BD54-635C1ACA8028}" destId="{227FFF26-B772-4F08-8987-9054F31A5BB1}" srcOrd="0" destOrd="0" presId="urn:microsoft.com/office/officeart/2005/8/layout/hList1"/>
    <dgm:cxn modelId="{2AB865F7-E9EF-4B2B-813E-A95D539410B6}" type="presParOf" srcId="{A3B9AE94-8C7D-4137-BD54-635C1ACA8028}" destId="{0CD0F95E-89AF-4DBA-9F5A-241388D27D71}"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086EA6-6BA5-45DA-B0F3-FC73F26E441F}"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ZA"/>
        </a:p>
      </dgm:t>
    </dgm:pt>
    <dgm:pt modelId="{6EE2DC17-DFF8-45AF-94D4-D62BD915E97D}">
      <dgm:prSet phldrT="[Text]" custT="1"/>
      <dgm:spPr/>
      <dgm:t>
        <a:bodyPr/>
        <a:lstStyle/>
        <a:p>
          <a:r>
            <a:rPr lang="en-ZA" sz="1400" dirty="0" smtClean="0">
              <a:solidFill>
                <a:schemeClr val="tx1"/>
              </a:solidFill>
              <a:latin typeface="Arial Narrow" panose="020B0606020202030204" pitchFamily="34" charset="0"/>
            </a:rPr>
            <a:t>Guidelines posted on 24 May 2018 to the EPWP Website @</a:t>
          </a:r>
        </a:p>
        <a:p>
          <a:r>
            <a:rPr lang="en-ZA" sz="1400" dirty="0" smtClean="0">
              <a:solidFill>
                <a:schemeClr val="tx1"/>
              </a:solidFill>
              <a:latin typeface="Arial Narrow" panose="020B0606020202030204" pitchFamily="34" charset="0"/>
            </a:rPr>
            <a:t>www.epwp.gov.za</a:t>
          </a:r>
          <a:endParaRPr lang="en-ZA" sz="1400" dirty="0">
            <a:solidFill>
              <a:schemeClr val="tx1"/>
            </a:solidFill>
            <a:latin typeface="Arial Narrow" panose="020B0606020202030204" pitchFamily="34" charset="0"/>
          </a:endParaRPr>
        </a:p>
      </dgm:t>
    </dgm:pt>
    <dgm:pt modelId="{42B502FF-9DAE-415D-B806-A33BD0693AC7}" type="parTrans" cxnId="{44D9A9CF-6519-4B45-AE44-26B6E89F2367}">
      <dgm:prSet/>
      <dgm:spPr/>
      <dgm:t>
        <a:bodyPr/>
        <a:lstStyle/>
        <a:p>
          <a:endParaRPr lang="en-ZA"/>
        </a:p>
      </dgm:t>
    </dgm:pt>
    <dgm:pt modelId="{369193D2-A729-4BDA-B235-295D83DA9B00}" type="sibTrans" cxnId="{44D9A9CF-6519-4B45-AE44-26B6E89F2367}">
      <dgm:prSet/>
      <dgm:spPr/>
      <dgm:t>
        <a:bodyPr/>
        <a:lstStyle/>
        <a:p>
          <a:endParaRPr lang="en-ZA"/>
        </a:p>
      </dgm:t>
    </dgm:pt>
    <dgm:pt modelId="{1D4358ED-E3B5-4351-AAC4-75E338E02812}">
      <dgm:prSet phldrT="[Text]" custT="1"/>
      <dgm:spPr/>
      <dgm:t>
        <a:bodyPr/>
        <a:lstStyle/>
        <a:p>
          <a:r>
            <a:rPr lang="en-ZA" sz="1400" dirty="0" smtClean="0">
              <a:solidFill>
                <a:schemeClr val="tx1"/>
              </a:solidFill>
              <a:latin typeface="Arial Narrow" panose="020B0606020202030204" pitchFamily="34" charset="0"/>
            </a:rPr>
            <a:t>Social Media Campaign on Recruitment Guidelines </a:t>
          </a:r>
          <a:endParaRPr lang="en-ZA" sz="1400" dirty="0">
            <a:solidFill>
              <a:schemeClr val="tx1"/>
            </a:solidFill>
            <a:latin typeface="Arial Narrow" panose="020B0606020202030204" pitchFamily="34" charset="0"/>
          </a:endParaRPr>
        </a:p>
      </dgm:t>
    </dgm:pt>
    <dgm:pt modelId="{46733B49-C6A6-435E-977F-0581D6BF42A8}" type="parTrans" cxnId="{4EE80370-8521-4BDD-8D93-2A41045C2C0D}">
      <dgm:prSet/>
      <dgm:spPr/>
      <dgm:t>
        <a:bodyPr/>
        <a:lstStyle/>
        <a:p>
          <a:endParaRPr lang="en-ZA"/>
        </a:p>
      </dgm:t>
    </dgm:pt>
    <dgm:pt modelId="{06B8AB22-7CCD-48B1-971D-81A301D8FA52}" type="sibTrans" cxnId="{4EE80370-8521-4BDD-8D93-2A41045C2C0D}">
      <dgm:prSet/>
      <dgm:spPr/>
      <dgm:t>
        <a:bodyPr/>
        <a:lstStyle/>
        <a:p>
          <a:endParaRPr lang="en-ZA"/>
        </a:p>
      </dgm:t>
    </dgm:pt>
    <dgm:pt modelId="{0C0E1358-B26E-4E89-8EBD-7D6A4A5FC05D}">
      <dgm:prSet phldrT="[Text]" custT="1"/>
      <dgm:spPr/>
      <dgm:t>
        <a:bodyPr/>
        <a:lstStyle/>
        <a:p>
          <a:r>
            <a:rPr lang="en-ZA" sz="1400" dirty="0" smtClean="0">
              <a:solidFill>
                <a:schemeClr val="tx1"/>
              </a:solidFill>
              <a:latin typeface="Arial Narrow" panose="020B0606020202030204" pitchFamily="34" charset="0"/>
            </a:rPr>
            <a:t>Marketing materials on the Guidelines including posters and brochures developed</a:t>
          </a:r>
          <a:endParaRPr lang="en-ZA" sz="1400" dirty="0">
            <a:solidFill>
              <a:schemeClr val="tx1"/>
            </a:solidFill>
            <a:latin typeface="Arial Narrow" panose="020B0606020202030204" pitchFamily="34" charset="0"/>
          </a:endParaRPr>
        </a:p>
      </dgm:t>
    </dgm:pt>
    <dgm:pt modelId="{281F43C1-FC53-4010-8B15-B2A50D08FB94}" type="parTrans" cxnId="{867B9B0C-7544-4315-B41C-CE3E087B4EEF}">
      <dgm:prSet/>
      <dgm:spPr/>
      <dgm:t>
        <a:bodyPr/>
        <a:lstStyle/>
        <a:p>
          <a:endParaRPr lang="en-ZA"/>
        </a:p>
      </dgm:t>
    </dgm:pt>
    <dgm:pt modelId="{BD0EA472-1E4E-43BA-BF58-10480DCDA29B}" type="sibTrans" cxnId="{867B9B0C-7544-4315-B41C-CE3E087B4EEF}">
      <dgm:prSet/>
      <dgm:spPr/>
      <dgm:t>
        <a:bodyPr/>
        <a:lstStyle/>
        <a:p>
          <a:endParaRPr lang="en-ZA"/>
        </a:p>
      </dgm:t>
    </dgm:pt>
    <dgm:pt modelId="{12E9CACC-1013-4EC1-8F9D-BE327810348B}">
      <dgm:prSet custT="1"/>
      <dgm:spPr/>
      <dgm:t>
        <a:bodyPr/>
        <a:lstStyle/>
        <a:p>
          <a:r>
            <a:rPr lang="en-ZA" sz="1400" dirty="0" smtClean="0">
              <a:solidFill>
                <a:schemeClr val="tx1"/>
              </a:solidFill>
              <a:latin typeface="Arial Narrow" panose="020B0606020202030204" pitchFamily="34" charset="0"/>
            </a:rPr>
            <a:t>Provincial</a:t>
          </a:r>
          <a:r>
            <a:rPr lang="en-ZA" sz="1400" baseline="0" dirty="0" smtClean="0">
              <a:solidFill>
                <a:schemeClr val="tx1"/>
              </a:solidFill>
              <a:latin typeface="Arial Narrow" panose="020B0606020202030204" pitchFamily="34" charset="0"/>
            </a:rPr>
            <a:t> Roadshows </a:t>
          </a:r>
        </a:p>
        <a:p>
          <a:r>
            <a:rPr lang="en-US" sz="1400" baseline="0" dirty="0" smtClean="0">
              <a:solidFill>
                <a:schemeClr val="tx1"/>
              </a:solidFill>
              <a:latin typeface="Arial Narrow" panose="020B0606020202030204" pitchFamily="34" charset="0"/>
            </a:rPr>
            <a:t>August – Sept 2018</a:t>
          </a:r>
        </a:p>
        <a:p>
          <a:r>
            <a:rPr lang="en-US" sz="1400" baseline="0" dirty="0" smtClean="0">
              <a:solidFill>
                <a:schemeClr val="tx1"/>
              </a:solidFill>
              <a:latin typeface="Arial Narrow" panose="020B0606020202030204" pitchFamily="34" charset="0"/>
            </a:rPr>
            <a:t> (Done in 5 provinces including KZN, LP, MP, WC, FS)</a:t>
          </a:r>
          <a:endParaRPr lang="en-ZA" sz="1400" baseline="0" dirty="0" smtClean="0">
            <a:solidFill>
              <a:schemeClr val="tx1"/>
            </a:solidFill>
            <a:latin typeface="Arial Narrow" panose="020B0606020202030204" pitchFamily="34" charset="0"/>
          </a:endParaRPr>
        </a:p>
        <a:p>
          <a:endParaRPr lang="en-ZA" sz="1400" baseline="0" dirty="0" smtClean="0">
            <a:solidFill>
              <a:schemeClr val="tx1"/>
            </a:solidFill>
            <a:latin typeface="Arial Narrow" panose="020B0606020202030204" pitchFamily="34" charset="0"/>
          </a:endParaRPr>
        </a:p>
        <a:p>
          <a:endParaRPr lang="en-ZA" sz="1400" dirty="0">
            <a:solidFill>
              <a:schemeClr val="tx1"/>
            </a:solidFill>
            <a:latin typeface="Arial Narrow" panose="020B0606020202030204" pitchFamily="34" charset="0"/>
          </a:endParaRPr>
        </a:p>
      </dgm:t>
    </dgm:pt>
    <dgm:pt modelId="{C9EB3E84-34C9-4850-8862-9701831A4346}" type="parTrans" cxnId="{2ABCB8D7-DA69-4342-90C6-03EBAC93555A}">
      <dgm:prSet/>
      <dgm:spPr/>
      <dgm:t>
        <a:bodyPr/>
        <a:lstStyle/>
        <a:p>
          <a:endParaRPr lang="en-ZA"/>
        </a:p>
      </dgm:t>
    </dgm:pt>
    <dgm:pt modelId="{FD35DF4A-FAD2-474B-AB00-0D256C17FDB7}" type="sibTrans" cxnId="{2ABCB8D7-DA69-4342-90C6-03EBAC93555A}">
      <dgm:prSet/>
      <dgm:spPr/>
      <dgm:t>
        <a:bodyPr/>
        <a:lstStyle/>
        <a:p>
          <a:endParaRPr lang="en-ZA"/>
        </a:p>
      </dgm:t>
    </dgm:pt>
    <dgm:pt modelId="{9D0CB3C6-79ED-4569-8A7A-5342AC7D5D5A}">
      <dgm:prSet custT="1"/>
      <dgm:spPr/>
      <dgm:t>
        <a:bodyPr/>
        <a:lstStyle/>
        <a:p>
          <a:r>
            <a:rPr lang="en-ZA" sz="1400" dirty="0" smtClean="0">
              <a:solidFill>
                <a:schemeClr val="tx1"/>
              </a:solidFill>
              <a:latin typeface="Arial Narrow" panose="020B0606020202030204" pitchFamily="34" charset="0"/>
            </a:rPr>
            <a:t>Presenting Guidelines </a:t>
          </a:r>
          <a:r>
            <a:rPr lang="en-US" sz="1400" dirty="0" smtClean="0">
              <a:solidFill>
                <a:schemeClr val="tx1"/>
              </a:solidFill>
              <a:latin typeface="Arial Narrow" panose="020B0606020202030204" pitchFamily="34" charset="0"/>
            </a:rPr>
            <a:t>at various workshops and forums and distribute marketing materials to all stakeholders</a:t>
          </a:r>
          <a:endParaRPr lang="en-ZA" sz="1400" dirty="0" smtClean="0">
            <a:solidFill>
              <a:schemeClr val="tx1"/>
            </a:solidFill>
            <a:latin typeface="Arial Narrow" panose="020B0606020202030204" pitchFamily="34" charset="0"/>
          </a:endParaRPr>
        </a:p>
        <a:p>
          <a:r>
            <a:rPr lang="en-ZA" sz="1400" dirty="0" smtClean="0">
              <a:solidFill>
                <a:schemeClr val="tx1"/>
              </a:solidFill>
              <a:latin typeface="Arial Narrow" panose="020B0606020202030204" pitchFamily="34" charset="0"/>
            </a:rPr>
            <a:t> </a:t>
          </a:r>
          <a:r>
            <a:rPr lang="en-ZA" sz="1400" baseline="0" dirty="0" smtClean="0">
              <a:solidFill>
                <a:schemeClr val="tx1"/>
              </a:solidFill>
              <a:latin typeface="Arial Narrow" panose="020B0606020202030204" pitchFamily="34" charset="0"/>
            </a:rPr>
            <a:t> </a:t>
          </a:r>
          <a:endParaRPr lang="en-ZA" sz="1400" dirty="0">
            <a:solidFill>
              <a:schemeClr val="tx1"/>
            </a:solidFill>
            <a:latin typeface="Arial Narrow" panose="020B0606020202030204" pitchFamily="34" charset="0"/>
          </a:endParaRPr>
        </a:p>
      </dgm:t>
    </dgm:pt>
    <dgm:pt modelId="{BFFCB065-2E21-4559-9982-077BAD3FB8AF}" type="parTrans" cxnId="{C891568A-7059-460F-BB66-FA63BDC2E452}">
      <dgm:prSet/>
      <dgm:spPr/>
      <dgm:t>
        <a:bodyPr/>
        <a:lstStyle/>
        <a:p>
          <a:endParaRPr lang="en-ZA"/>
        </a:p>
      </dgm:t>
    </dgm:pt>
    <dgm:pt modelId="{AD92AEF2-065C-47DF-9B39-4E89D826A678}" type="sibTrans" cxnId="{C891568A-7059-460F-BB66-FA63BDC2E452}">
      <dgm:prSet/>
      <dgm:spPr/>
      <dgm:t>
        <a:bodyPr/>
        <a:lstStyle/>
        <a:p>
          <a:endParaRPr lang="en-ZA"/>
        </a:p>
      </dgm:t>
    </dgm:pt>
    <dgm:pt modelId="{5323E884-B07B-467F-B0CB-B364B2EA003B}">
      <dgm:prSet phldrT="[Text]" custT="1"/>
      <dgm:spPr/>
      <dgm:t>
        <a:bodyPr/>
        <a:lstStyle/>
        <a:p>
          <a:r>
            <a:rPr lang="en-ZA" sz="1400" dirty="0" smtClean="0">
              <a:solidFill>
                <a:schemeClr val="tx1"/>
              </a:solidFill>
              <a:latin typeface="Arial Narrow" panose="020B0606020202030204" pitchFamily="34" charset="0"/>
            </a:rPr>
            <a:t>National</a:t>
          </a:r>
          <a:r>
            <a:rPr lang="en-ZA" sz="1400" baseline="0" dirty="0" smtClean="0">
              <a:solidFill>
                <a:schemeClr val="tx1"/>
              </a:solidFill>
              <a:latin typeface="Arial Narrow" panose="020B0606020202030204" pitchFamily="34" charset="0"/>
            </a:rPr>
            <a:t> launch of the EPWP Recruitment Guidelines </a:t>
          </a:r>
        </a:p>
        <a:p>
          <a:r>
            <a:rPr lang="en-ZA" sz="1400" baseline="0" dirty="0" smtClean="0">
              <a:solidFill>
                <a:schemeClr val="tx1"/>
              </a:solidFill>
              <a:latin typeface="Arial Narrow" panose="020B0606020202030204" pitchFamily="34" charset="0"/>
            </a:rPr>
            <a:t>(28 June 2018)</a:t>
          </a:r>
          <a:endParaRPr lang="en-ZA" sz="1400" dirty="0">
            <a:solidFill>
              <a:schemeClr val="tx1"/>
            </a:solidFill>
            <a:latin typeface="Arial Narrow" panose="020B0606020202030204" pitchFamily="34" charset="0"/>
          </a:endParaRPr>
        </a:p>
      </dgm:t>
    </dgm:pt>
    <dgm:pt modelId="{00CFC555-6A6B-4CAC-87A0-24E697A84948}" type="parTrans" cxnId="{3DB832DA-A03B-4590-B870-89DBCB7E9356}">
      <dgm:prSet/>
      <dgm:spPr/>
      <dgm:t>
        <a:bodyPr/>
        <a:lstStyle/>
        <a:p>
          <a:endParaRPr lang="en-ZA"/>
        </a:p>
      </dgm:t>
    </dgm:pt>
    <dgm:pt modelId="{FDF47681-5C52-4BE3-A9BA-4284BDEA964E}" type="sibTrans" cxnId="{3DB832DA-A03B-4590-B870-89DBCB7E9356}">
      <dgm:prSet/>
      <dgm:spPr/>
      <dgm:t>
        <a:bodyPr/>
        <a:lstStyle/>
        <a:p>
          <a:endParaRPr lang="en-ZA"/>
        </a:p>
      </dgm:t>
    </dgm:pt>
    <dgm:pt modelId="{50ADD912-D17E-4F99-BB19-F53533470FD7}" type="pres">
      <dgm:prSet presAssocID="{52086EA6-6BA5-45DA-B0F3-FC73F26E441F}" presName="Name0" presStyleCnt="0">
        <dgm:presLayoutVars>
          <dgm:dir/>
          <dgm:resizeHandles val="exact"/>
        </dgm:presLayoutVars>
      </dgm:prSet>
      <dgm:spPr/>
      <dgm:t>
        <a:bodyPr/>
        <a:lstStyle/>
        <a:p>
          <a:endParaRPr lang="en-ZA"/>
        </a:p>
      </dgm:t>
    </dgm:pt>
    <dgm:pt modelId="{C35175B4-4696-4291-9C9F-D3DBE4D8CF9C}" type="pres">
      <dgm:prSet presAssocID="{6EE2DC17-DFF8-45AF-94D4-D62BD915E97D}" presName="node" presStyleLbl="node1" presStyleIdx="0" presStyleCnt="6">
        <dgm:presLayoutVars>
          <dgm:bulletEnabled val="1"/>
        </dgm:presLayoutVars>
      </dgm:prSet>
      <dgm:spPr/>
      <dgm:t>
        <a:bodyPr/>
        <a:lstStyle/>
        <a:p>
          <a:endParaRPr lang="en-ZA"/>
        </a:p>
      </dgm:t>
    </dgm:pt>
    <dgm:pt modelId="{BD63D755-4500-4764-8DBC-B71F74B27D69}" type="pres">
      <dgm:prSet presAssocID="{369193D2-A729-4BDA-B235-295D83DA9B00}" presName="sibTrans" presStyleCnt="0"/>
      <dgm:spPr/>
    </dgm:pt>
    <dgm:pt modelId="{5D6187F7-ABC8-4593-933F-36602BF26488}" type="pres">
      <dgm:prSet presAssocID="{1D4358ED-E3B5-4351-AAC4-75E338E02812}" presName="node" presStyleLbl="node1" presStyleIdx="1" presStyleCnt="6">
        <dgm:presLayoutVars>
          <dgm:bulletEnabled val="1"/>
        </dgm:presLayoutVars>
      </dgm:prSet>
      <dgm:spPr/>
      <dgm:t>
        <a:bodyPr/>
        <a:lstStyle/>
        <a:p>
          <a:endParaRPr lang="en-ZA"/>
        </a:p>
      </dgm:t>
    </dgm:pt>
    <dgm:pt modelId="{7F5A63F8-4257-4326-ABD9-64CBB6FCE852}" type="pres">
      <dgm:prSet presAssocID="{06B8AB22-7CCD-48B1-971D-81A301D8FA52}" presName="sibTrans" presStyleCnt="0"/>
      <dgm:spPr/>
    </dgm:pt>
    <dgm:pt modelId="{04AEF827-FC25-4325-8699-F7CBE06270FD}" type="pres">
      <dgm:prSet presAssocID="{0C0E1358-B26E-4E89-8EBD-7D6A4A5FC05D}" presName="node" presStyleLbl="node1" presStyleIdx="2" presStyleCnt="6">
        <dgm:presLayoutVars>
          <dgm:bulletEnabled val="1"/>
        </dgm:presLayoutVars>
      </dgm:prSet>
      <dgm:spPr/>
      <dgm:t>
        <a:bodyPr/>
        <a:lstStyle/>
        <a:p>
          <a:endParaRPr lang="en-ZA"/>
        </a:p>
      </dgm:t>
    </dgm:pt>
    <dgm:pt modelId="{96C37E26-B3A8-4414-8C44-36ABF44796DE}" type="pres">
      <dgm:prSet presAssocID="{BD0EA472-1E4E-43BA-BF58-10480DCDA29B}" presName="sibTrans" presStyleCnt="0"/>
      <dgm:spPr/>
    </dgm:pt>
    <dgm:pt modelId="{44EF8B33-B8A8-48E7-9E04-2E00CFA820A0}" type="pres">
      <dgm:prSet presAssocID="{5323E884-B07B-467F-B0CB-B364B2EA003B}" presName="node" presStyleLbl="node1" presStyleIdx="3" presStyleCnt="6">
        <dgm:presLayoutVars>
          <dgm:bulletEnabled val="1"/>
        </dgm:presLayoutVars>
      </dgm:prSet>
      <dgm:spPr/>
      <dgm:t>
        <a:bodyPr/>
        <a:lstStyle/>
        <a:p>
          <a:endParaRPr lang="en-ZA"/>
        </a:p>
      </dgm:t>
    </dgm:pt>
    <dgm:pt modelId="{4C447252-F248-403D-A656-9620F8DB7BE4}" type="pres">
      <dgm:prSet presAssocID="{FDF47681-5C52-4BE3-A9BA-4284BDEA964E}" presName="sibTrans" presStyleCnt="0"/>
      <dgm:spPr/>
    </dgm:pt>
    <dgm:pt modelId="{0C994A66-FAE9-4AA2-A10B-B15BCF65B58D}" type="pres">
      <dgm:prSet presAssocID="{12E9CACC-1013-4EC1-8F9D-BE327810348B}" presName="node" presStyleLbl="node1" presStyleIdx="4" presStyleCnt="6">
        <dgm:presLayoutVars>
          <dgm:bulletEnabled val="1"/>
        </dgm:presLayoutVars>
      </dgm:prSet>
      <dgm:spPr/>
      <dgm:t>
        <a:bodyPr/>
        <a:lstStyle/>
        <a:p>
          <a:endParaRPr lang="en-ZA"/>
        </a:p>
      </dgm:t>
    </dgm:pt>
    <dgm:pt modelId="{33451D91-BD15-470C-B4A4-1184EDB51F98}" type="pres">
      <dgm:prSet presAssocID="{FD35DF4A-FAD2-474B-AB00-0D256C17FDB7}" presName="sibTrans" presStyleCnt="0"/>
      <dgm:spPr/>
    </dgm:pt>
    <dgm:pt modelId="{6C89106D-CE68-4328-8A06-3B3CDB975FD5}" type="pres">
      <dgm:prSet presAssocID="{9D0CB3C6-79ED-4569-8A7A-5342AC7D5D5A}" presName="node" presStyleLbl="node1" presStyleIdx="5" presStyleCnt="6">
        <dgm:presLayoutVars>
          <dgm:bulletEnabled val="1"/>
        </dgm:presLayoutVars>
      </dgm:prSet>
      <dgm:spPr/>
      <dgm:t>
        <a:bodyPr/>
        <a:lstStyle/>
        <a:p>
          <a:endParaRPr lang="en-ZA"/>
        </a:p>
      </dgm:t>
    </dgm:pt>
  </dgm:ptLst>
  <dgm:cxnLst>
    <dgm:cxn modelId="{4EE80370-8521-4BDD-8D93-2A41045C2C0D}" srcId="{52086EA6-6BA5-45DA-B0F3-FC73F26E441F}" destId="{1D4358ED-E3B5-4351-AAC4-75E338E02812}" srcOrd="1" destOrd="0" parTransId="{46733B49-C6A6-435E-977F-0581D6BF42A8}" sibTransId="{06B8AB22-7CCD-48B1-971D-81A301D8FA52}"/>
    <dgm:cxn modelId="{867B9B0C-7544-4315-B41C-CE3E087B4EEF}" srcId="{52086EA6-6BA5-45DA-B0F3-FC73F26E441F}" destId="{0C0E1358-B26E-4E89-8EBD-7D6A4A5FC05D}" srcOrd="2" destOrd="0" parTransId="{281F43C1-FC53-4010-8B15-B2A50D08FB94}" sibTransId="{BD0EA472-1E4E-43BA-BF58-10480DCDA29B}"/>
    <dgm:cxn modelId="{1FFAE808-F67F-4982-893E-5AED5D205F47}" type="presOf" srcId="{6EE2DC17-DFF8-45AF-94D4-D62BD915E97D}" destId="{C35175B4-4696-4291-9C9F-D3DBE4D8CF9C}" srcOrd="0" destOrd="0" presId="urn:microsoft.com/office/officeart/2005/8/layout/hList6"/>
    <dgm:cxn modelId="{0FEF8D22-8BF4-4EF6-BEB5-3F7F849A9165}" type="presOf" srcId="{5323E884-B07B-467F-B0CB-B364B2EA003B}" destId="{44EF8B33-B8A8-48E7-9E04-2E00CFA820A0}" srcOrd="0" destOrd="0" presId="urn:microsoft.com/office/officeart/2005/8/layout/hList6"/>
    <dgm:cxn modelId="{54A01BF0-B6B2-412F-8562-F1B9C2395B7B}" type="presOf" srcId="{9D0CB3C6-79ED-4569-8A7A-5342AC7D5D5A}" destId="{6C89106D-CE68-4328-8A06-3B3CDB975FD5}" srcOrd="0" destOrd="0" presId="urn:microsoft.com/office/officeart/2005/8/layout/hList6"/>
    <dgm:cxn modelId="{69C56B6B-9F71-4DE7-9B80-4B6A71FA0CB0}" type="presOf" srcId="{0C0E1358-B26E-4E89-8EBD-7D6A4A5FC05D}" destId="{04AEF827-FC25-4325-8699-F7CBE06270FD}" srcOrd="0" destOrd="0" presId="urn:microsoft.com/office/officeart/2005/8/layout/hList6"/>
    <dgm:cxn modelId="{13C49098-42B5-4FD2-BC51-9A436FCE3947}" type="presOf" srcId="{52086EA6-6BA5-45DA-B0F3-FC73F26E441F}" destId="{50ADD912-D17E-4F99-BB19-F53533470FD7}" srcOrd="0" destOrd="0" presId="urn:microsoft.com/office/officeart/2005/8/layout/hList6"/>
    <dgm:cxn modelId="{3DB832DA-A03B-4590-B870-89DBCB7E9356}" srcId="{52086EA6-6BA5-45DA-B0F3-FC73F26E441F}" destId="{5323E884-B07B-467F-B0CB-B364B2EA003B}" srcOrd="3" destOrd="0" parTransId="{00CFC555-6A6B-4CAC-87A0-24E697A84948}" sibTransId="{FDF47681-5C52-4BE3-A9BA-4284BDEA964E}"/>
    <dgm:cxn modelId="{ED94F89D-A7E4-4CBD-8C84-B5B0EA513C0E}" type="presOf" srcId="{1D4358ED-E3B5-4351-AAC4-75E338E02812}" destId="{5D6187F7-ABC8-4593-933F-36602BF26488}" srcOrd="0" destOrd="0" presId="urn:microsoft.com/office/officeart/2005/8/layout/hList6"/>
    <dgm:cxn modelId="{2ABCB8D7-DA69-4342-90C6-03EBAC93555A}" srcId="{52086EA6-6BA5-45DA-B0F3-FC73F26E441F}" destId="{12E9CACC-1013-4EC1-8F9D-BE327810348B}" srcOrd="4" destOrd="0" parTransId="{C9EB3E84-34C9-4850-8862-9701831A4346}" sibTransId="{FD35DF4A-FAD2-474B-AB00-0D256C17FDB7}"/>
    <dgm:cxn modelId="{42D3EEBA-1A9E-4D0A-BFCB-0C555A5600E8}" type="presOf" srcId="{12E9CACC-1013-4EC1-8F9D-BE327810348B}" destId="{0C994A66-FAE9-4AA2-A10B-B15BCF65B58D}" srcOrd="0" destOrd="0" presId="urn:microsoft.com/office/officeart/2005/8/layout/hList6"/>
    <dgm:cxn modelId="{C891568A-7059-460F-BB66-FA63BDC2E452}" srcId="{52086EA6-6BA5-45DA-B0F3-FC73F26E441F}" destId="{9D0CB3C6-79ED-4569-8A7A-5342AC7D5D5A}" srcOrd="5" destOrd="0" parTransId="{BFFCB065-2E21-4559-9982-077BAD3FB8AF}" sibTransId="{AD92AEF2-065C-47DF-9B39-4E89D826A678}"/>
    <dgm:cxn modelId="{44D9A9CF-6519-4B45-AE44-26B6E89F2367}" srcId="{52086EA6-6BA5-45DA-B0F3-FC73F26E441F}" destId="{6EE2DC17-DFF8-45AF-94D4-D62BD915E97D}" srcOrd="0" destOrd="0" parTransId="{42B502FF-9DAE-415D-B806-A33BD0693AC7}" sibTransId="{369193D2-A729-4BDA-B235-295D83DA9B00}"/>
    <dgm:cxn modelId="{A94A055D-1CBE-465C-B8C0-2BB1909F4596}" type="presParOf" srcId="{50ADD912-D17E-4F99-BB19-F53533470FD7}" destId="{C35175B4-4696-4291-9C9F-D3DBE4D8CF9C}" srcOrd="0" destOrd="0" presId="urn:microsoft.com/office/officeart/2005/8/layout/hList6"/>
    <dgm:cxn modelId="{32BB2183-7BE0-429A-832C-33A6F432A6FF}" type="presParOf" srcId="{50ADD912-D17E-4F99-BB19-F53533470FD7}" destId="{BD63D755-4500-4764-8DBC-B71F74B27D69}" srcOrd="1" destOrd="0" presId="urn:microsoft.com/office/officeart/2005/8/layout/hList6"/>
    <dgm:cxn modelId="{A36AA2CF-9AD8-4AEF-B32B-154642CB58C8}" type="presParOf" srcId="{50ADD912-D17E-4F99-BB19-F53533470FD7}" destId="{5D6187F7-ABC8-4593-933F-36602BF26488}" srcOrd="2" destOrd="0" presId="urn:microsoft.com/office/officeart/2005/8/layout/hList6"/>
    <dgm:cxn modelId="{E1E61BBA-B3E1-43C3-9D73-E0E967A9DA29}" type="presParOf" srcId="{50ADD912-D17E-4F99-BB19-F53533470FD7}" destId="{7F5A63F8-4257-4326-ABD9-64CBB6FCE852}" srcOrd="3" destOrd="0" presId="urn:microsoft.com/office/officeart/2005/8/layout/hList6"/>
    <dgm:cxn modelId="{CF1C7CCC-A1B6-482B-BF0D-67BDB4C10C03}" type="presParOf" srcId="{50ADD912-D17E-4F99-BB19-F53533470FD7}" destId="{04AEF827-FC25-4325-8699-F7CBE06270FD}" srcOrd="4" destOrd="0" presId="urn:microsoft.com/office/officeart/2005/8/layout/hList6"/>
    <dgm:cxn modelId="{0257F705-C0A1-4C38-A2DB-7FC7E1468CBA}" type="presParOf" srcId="{50ADD912-D17E-4F99-BB19-F53533470FD7}" destId="{96C37E26-B3A8-4414-8C44-36ABF44796DE}" srcOrd="5" destOrd="0" presId="urn:microsoft.com/office/officeart/2005/8/layout/hList6"/>
    <dgm:cxn modelId="{9C05787C-D863-4CDE-9371-60BC4B972380}" type="presParOf" srcId="{50ADD912-D17E-4F99-BB19-F53533470FD7}" destId="{44EF8B33-B8A8-48E7-9E04-2E00CFA820A0}" srcOrd="6" destOrd="0" presId="urn:microsoft.com/office/officeart/2005/8/layout/hList6"/>
    <dgm:cxn modelId="{064BD723-F774-40C0-B605-E23815225DC9}" type="presParOf" srcId="{50ADD912-D17E-4F99-BB19-F53533470FD7}" destId="{4C447252-F248-403D-A656-9620F8DB7BE4}" srcOrd="7" destOrd="0" presId="urn:microsoft.com/office/officeart/2005/8/layout/hList6"/>
    <dgm:cxn modelId="{403D9E27-4A7D-4845-8E99-3292BE0393B4}" type="presParOf" srcId="{50ADD912-D17E-4F99-BB19-F53533470FD7}" destId="{0C994A66-FAE9-4AA2-A10B-B15BCF65B58D}" srcOrd="8" destOrd="0" presId="urn:microsoft.com/office/officeart/2005/8/layout/hList6"/>
    <dgm:cxn modelId="{07EEB338-E2AC-4F98-B2DD-1724FC8EC995}" type="presParOf" srcId="{50ADD912-D17E-4F99-BB19-F53533470FD7}" destId="{33451D91-BD15-470C-B4A4-1184EDB51F98}" srcOrd="9" destOrd="0" presId="urn:microsoft.com/office/officeart/2005/8/layout/hList6"/>
    <dgm:cxn modelId="{ADEB5DE7-37D3-496D-86EE-C5A2DF57AB54}" type="presParOf" srcId="{50ADD912-D17E-4F99-BB19-F53533470FD7}" destId="{6C89106D-CE68-4328-8A06-3B3CDB975FD5}"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1026"/>
          <p:cNvSpPr>
            <a:spLocks noGrp="1" noChangeArrowheads="1"/>
          </p:cNvSpPr>
          <p:nvPr>
            <p:ph type="hdr" sz="quarter"/>
          </p:nvPr>
        </p:nvSpPr>
        <p:spPr bwMode="auto">
          <a:xfrm>
            <a:off x="1" y="3"/>
            <a:ext cx="2933804"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3" tIns="45102" rIns="90203" bIns="45102" numCol="1" anchor="t" anchorCtr="0" compatLnSpc="1">
            <a:prstTxWarp prst="textNoShape">
              <a:avLst/>
            </a:prstTxWarp>
          </a:bodyPr>
          <a:lstStyle>
            <a:lvl1pPr algn="l">
              <a:defRPr sz="1200"/>
            </a:lvl1pPr>
          </a:lstStyle>
          <a:p>
            <a:pPr>
              <a:defRPr/>
            </a:pPr>
            <a:endParaRPr lang="en-ZA" dirty="0"/>
          </a:p>
        </p:txBody>
      </p:sp>
      <p:sp>
        <p:nvSpPr>
          <p:cNvPr id="15363" name="Rectangle 1027"/>
          <p:cNvSpPr>
            <a:spLocks noGrp="1" noChangeArrowheads="1"/>
          </p:cNvSpPr>
          <p:nvPr>
            <p:ph type="dt" sz="quarter" idx="1"/>
          </p:nvPr>
        </p:nvSpPr>
        <p:spPr bwMode="auto">
          <a:xfrm>
            <a:off x="3835298" y="3"/>
            <a:ext cx="2933804"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3" tIns="45102" rIns="90203" bIns="45102" numCol="1" anchor="t" anchorCtr="0" compatLnSpc="1">
            <a:prstTxWarp prst="textNoShape">
              <a:avLst/>
            </a:prstTxWarp>
          </a:bodyPr>
          <a:lstStyle>
            <a:lvl1pPr algn="r">
              <a:defRPr sz="1200"/>
            </a:lvl1pPr>
          </a:lstStyle>
          <a:p>
            <a:pPr>
              <a:defRPr/>
            </a:pPr>
            <a:endParaRPr lang="en-ZA" dirty="0"/>
          </a:p>
        </p:txBody>
      </p:sp>
      <p:sp>
        <p:nvSpPr>
          <p:cNvPr id="15364" name="Rectangle 1028"/>
          <p:cNvSpPr>
            <a:spLocks noGrp="1" noChangeArrowheads="1"/>
          </p:cNvSpPr>
          <p:nvPr>
            <p:ph type="ftr" sz="quarter" idx="2"/>
          </p:nvPr>
        </p:nvSpPr>
        <p:spPr bwMode="auto">
          <a:xfrm>
            <a:off x="1" y="9410070"/>
            <a:ext cx="2933804" cy="4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3" tIns="45102" rIns="90203" bIns="45102" numCol="1" anchor="b" anchorCtr="0" compatLnSpc="1">
            <a:prstTxWarp prst="textNoShape">
              <a:avLst/>
            </a:prstTxWarp>
          </a:bodyPr>
          <a:lstStyle>
            <a:lvl1pPr algn="l">
              <a:defRPr sz="1200"/>
            </a:lvl1pPr>
          </a:lstStyle>
          <a:p>
            <a:pPr>
              <a:defRPr/>
            </a:pPr>
            <a:endParaRPr lang="en-ZA" dirty="0"/>
          </a:p>
        </p:txBody>
      </p:sp>
      <p:sp>
        <p:nvSpPr>
          <p:cNvPr id="15365" name="Rectangle 1029"/>
          <p:cNvSpPr>
            <a:spLocks noGrp="1" noChangeArrowheads="1"/>
          </p:cNvSpPr>
          <p:nvPr>
            <p:ph type="sldNum" sz="quarter" idx="3"/>
          </p:nvPr>
        </p:nvSpPr>
        <p:spPr bwMode="auto">
          <a:xfrm>
            <a:off x="3835298" y="9410070"/>
            <a:ext cx="2933804" cy="4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3" tIns="45102" rIns="90203" bIns="45102" numCol="1" anchor="b" anchorCtr="0" compatLnSpc="1">
            <a:prstTxWarp prst="textNoShape">
              <a:avLst/>
            </a:prstTxWarp>
          </a:bodyPr>
          <a:lstStyle>
            <a:lvl1pPr algn="r">
              <a:defRPr sz="1200"/>
            </a:lvl1pPr>
          </a:lstStyle>
          <a:p>
            <a:pPr>
              <a:defRPr/>
            </a:pPr>
            <a:fld id="{E2DCFF1D-F9B1-4118-A161-7CDDF1F5EA6C}" type="slidenum">
              <a:rPr lang="en-ZA"/>
              <a:pPr>
                <a:defRPr/>
              </a:pPr>
              <a:t>‹#›</a:t>
            </a:fld>
            <a:endParaRPr lang="en-ZA" dirty="0"/>
          </a:p>
        </p:txBody>
      </p:sp>
    </p:spTree>
    <p:extLst>
      <p:ext uri="{BB962C8B-B14F-4D97-AF65-F5344CB8AC3E}">
        <p14:creationId xmlns:p14="http://schemas.microsoft.com/office/powerpoint/2010/main" val="2372790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3"/>
            <a:ext cx="2933804"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3" tIns="45102" rIns="90203" bIns="45102" numCol="1" anchor="t" anchorCtr="0" compatLnSpc="1">
            <a:prstTxWarp prst="textNoShape">
              <a:avLst/>
            </a:prstTxWarp>
          </a:bodyPr>
          <a:lstStyle>
            <a:lvl1pPr algn="l">
              <a:defRPr sz="1200"/>
            </a:lvl1pPr>
          </a:lstStyle>
          <a:p>
            <a:pPr>
              <a:defRPr/>
            </a:pPr>
            <a:endParaRPr lang="en-ZA" dirty="0"/>
          </a:p>
        </p:txBody>
      </p:sp>
      <p:sp>
        <p:nvSpPr>
          <p:cNvPr id="3075" name="Rectangle 3"/>
          <p:cNvSpPr>
            <a:spLocks noGrp="1" noChangeArrowheads="1"/>
          </p:cNvSpPr>
          <p:nvPr>
            <p:ph type="dt" idx="1"/>
          </p:nvPr>
        </p:nvSpPr>
        <p:spPr bwMode="auto">
          <a:xfrm>
            <a:off x="3835298" y="3"/>
            <a:ext cx="2933804" cy="495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3" tIns="45102" rIns="90203" bIns="45102" numCol="1" anchor="t" anchorCtr="0" compatLnSpc="1">
            <a:prstTxWarp prst="textNoShape">
              <a:avLst/>
            </a:prstTxWarp>
          </a:bodyPr>
          <a:lstStyle>
            <a:lvl1pPr algn="r">
              <a:defRPr sz="1200"/>
            </a:lvl1pPr>
          </a:lstStyle>
          <a:p>
            <a:pPr>
              <a:defRPr/>
            </a:pPr>
            <a:endParaRPr lang="en-ZA" dirty="0"/>
          </a:p>
        </p:txBody>
      </p:sp>
      <p:sp>
        <p:nvSpPr>
          <p:cNvPr id="67588" name="Rectangle 4"/>
          <p:cNvSpPr>
            <a:spLocks noGrp="1" noRot="1" noChangeAspect="1" noChangeArrowheads="1" noTextEdit="1"/>
          </p:cNvSpPr>
          <p:nvPr>
            <p:ph type="sldImg" idx="2"/>
          </p:nvPr>
        </p:nvSpPr>
        <p:spPr bwMode="auto">
          <a:xfrm>
            <a:off x="909638" y="742950"/>
            <a:ext cx="4949825" cy="37131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03077" y="4705826"/>
            <a:ext cx="4962953" cy="4457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3" tIns="45102" rIns="90203" bIns="45102" numCol="1" anchor="t" anchorCtr="0" compatLnSpc="1">
            <a:prstTxWarp prst="textNoShape">
              <a:avLst/>
            </a:prstTxWarp>
          </a:bodyPr>
          <a:lstStyle/>
          <a:p>
            <a:pPr lvl="0"/>
            <a:r>
              <a:rPr lang="en-ZA" noProof="0" smtClean="0"/>
              <a:t>Click to edit Master text styles</a:t>
            </a:r>
          </a:p>
          <a:p>
            <a:pPr lvl="1"/>
            <a:r>
              <a:rPr lang="en-ZA" noProof="0" smtClean="0"/>
              <a:t>Second level</a:t>
            </a:r>
          </a:p>
          <a:p>
            <a:pPr lvl="2"/>
            <a:r>
              <a:rPr lang="en-ZA" noProof="0" smtClean="0"/>
              <a:t>Third level</a:t>
            </a:r>
          </a:p>
          <a:p>
            <a:pPr lvl="3"/>
            <a:r>
              <a:rPr lang="en-ZA" noProof="0" smtClean="0"/>
              <a:t>Fourth level</a:t>
            </a:r>
          </a:p>
          <a:p>
            <a:pPr lvl="4"/>
            <a:r>
              <a:rPr lang="en-ZA" noProof="0" smtClean="0"/>
              <a:t>Fifth level</a:t>
            </a:r>
          </a:p>
        </p:txBody>
      </p:sp>
      <p:sp>
        <p:nvSpPr>
          <p:cNvPr id="3078" name="Rectangle 6"/>
          <p:cNvSpPr>
            <a:spLocks noGrp="1" noChangeArrowheads="1"/>
          </p:cNvSpPr>
          <p:nvPr>
            <p:ph type="ftr" sz="quarter" idx="4"/>
          </p:nvPr>
        </p:nvSpPr>
        <p:spPr bwMode="auto">
          <a:xfrm>
            <a:off x="1" y="9410070"/>
            <a:ext cx="2933804" cy="4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3" tIns="45102" rIns="90203" bIns="45102" numCol="1" anchor="b" anchorCtr="0" compatLnSpc="1">
            <a:prstTxWarp prst="textNoShape">
              <a:avLst/>
            </a:prstTxWarp>
          </a:bodyPr>
          <a:lstStyle>
            <a:lvl1pPr algn="l">
              <a:defRPr sz="1200"/>
            </a:lvl1pPr>
          </a:lstStyle>
          <a:p>
            <a:pPr>
              <a:defRPr/>
            </a:pPr>
            <a:endParaRPr lang="en-ZA" dirty="0"/>
          </a:p>
        </p:txBody>
      </p:sp>
      <p:sp>
        <p:nvSpPr>
          <p:cNvPr id="3079" name="Rectangle 7"/>
          <p:cNvSpPr>
            <a:spLocks noGrp="1" noChangeArrowheads="1"/>
          </p:cNvSpPr>
          <p:nvPr>
            <p:ph type="sldNum" sz="quarter" idx="5"/>
          </p:nvPr>
        </p:nvSpPr>
        <p:spPr bwMode="auto">
          <a:xfrm>
            <a:off x="3835298" y="9410070"/>
            <a:ext cx="2933804" cy="495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203" tIns="45102" rIns="90203" bIns="45102" numCol="1" anchor="b" anchorCtr="0" compatLnSpc="1">
            <a:prstTxWarp prst="textNoShape">
              <a:avLst/>
            </a:prstTxWarp>
          </a:bodyPr>
          <a:lstStyle>
            <a:lvl1pPr algn="r">
              <a:defRPr sz="1200"/>
            </a:lvl1pPr>
          </a:lstStyle>
          <a:p>
            <a:pPr>
              <a:defRPr/>
            </a:pPr>
            <a:fld id="{51DFBBD4-9E65-40FB-9A8B-F124AAEE6D1C}" type="slidenum">
              <a:rPr lang="en-ZA"/>
              <a:pPr>
                <a:defRPr/>
              </a:pPr>
              <a:t>‹#›</a:t>
            </a:fld>
            <a:endParaRPr lang="en-ZA" dirty="0"/>
          </a:p>
        </p:txBody>
      </p:sp>
    </p:spTree>
    <p:extLst>
      <p:ext uri="{BB962C8B-B14F-4D97-AF65-F5344CB8AC3E}">
        <p14:creationId xmlns:p14="http://schemas.microsoft.com/office/powerpoint/2010/main" val="904185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58850">
              <a:defRPr sz="2400">
                <a:solidFill>
                  <a:schemeClr val="tx1"/>
                </a:solidFill>
                <a:latin typeface="Lucida Grande" pitchFamily="124" charset="0"/>
                <a:ea typeface="MS PGothic" panose="020B0600070205080204" pitchFamily="34" charset="-128"/>
              </a:defRPr>
            </a:lvl1pPr>
            <a:lvl2pPr marL="742950" indent="-285750" defTabSz="958850">
              <a:defRPr sz="2400">
                <a:solidFill>
                  <a:schemeClr val="tx1"/>
                </a:solidFill>
                <a:latin typeface="Lucida Grande" pitchFamily="124" charset="0"/>
                <a:ea typeface="MS PGothic" panose="020B0600070205080204" pitchFamily="34" charset="-128"/>
              </a:defRPr>
            </a:lvl2pPr>
            <a:lvl3pPr marL="1143000" indent="-228600" defTabSz="958850">
              <a:defRPr sz="2400">
                <a:solidFill>
                  <a:schemeClr val="tx1"/>
                </a:solidFill>
                <a:latin typeface="Lucida Grande" pitchFamily="124" charset="0"/>
                <a:ea typeface="MS PGothic" panose="020B0600070205080204" pitchFamily="34" charset="-128"/>
              </a:defRPr>
            </a:lvl3pPr>
            <a:lvl4pPr marL="1600200" indent="-228600" defTabSz="958850">
              <a:defRPr sz="2400">
                <a:solidFill>
                  <a:schemeClr val="tx1"/>
                </a:solidFill>
                <a:latin typeface="Lucida Grande" pitchFamily="124" charset="0"/>
                <a:ea typeface="MS PGothic" panose="020B0600070205080204" pitchFamily="34" charset="-128"/>
              </a:defRPr>
            </a:lvl4pPr>
            <a:lvl5pPr marL="2057400" indent="-228600" defTabSz="958850">
              <a:defRPr sz="2400">
                <a:solidFill>
                  <a:schemeClr val="tx1"/>
                </a:solidFill>
                <a:latin typeface="Lucida Grande" pitchFamily="124" charset="0"/>
                <a:ea typeface="MS PGothic" panose="020B0600070205080204" pitchFamily="34" charset="-128"/>
              </a:defRPr>
            </a:lvl5pPr>
            <a:lvl6pPr marL="2514600" indent="-228600" defTabSz="958850" eaLnBrk="0" fontAlgn="base" hangingPunct="0">
              <a:spcBef>
                <a:spcPct val="0"/>
              </a:spcBef>
              <a:spcAft>
                <a:spcPct val="0"/>
              </a:spcAft>
              <a:defRPr sz="2400">
                <a:solidFill>
                  <a:schemeClr val="tx1"/>
                </a:solidFill>
                <a:latin typeface="Lucida Grande" pitchFamily="124" charset="0"/>
                <a:ea typeface="MS PGothic" panose="020B0600070205080204" pitchFamily="34" charset="-128"/>
              </a:defRPr>
            </a:lvl6pPr>
            <a:lvl7pPr marL="2971800" indent="-228600" defTabSz="958850" eaLnBrk="0" fontAlgn="base" hangingPunct="0">
              <a:spcBef>
                <a:spcPct val="0"/>
              </a:spcBef>
              <a:spcAft>
                <a:spcPct val="0"/>
              </a:spcAft>
              <a:defRPr sz="2400">
                <a:solidFill>
                  <a:schemeClr val="tx1"/>
                </a:solidFill>
                <a:latin typeface="Lucida Grande" pitchFamily="124" charset="0"/>
                <a:ea typeface="MS PGothic" panose="020B0600070205080204" pitchFamily="34" charset="-128"/>
              </a:defRPr>
            </a:lvl7pPr>
            <a:lvl8pPr marL="3429000" indent="-228600" defTabSz="958850" eaLnBrk="0" fontAlgn="base" hangingPunct="0">
              <a:spcBef>
                <a:spcPct val="0"/>
              </a:spcBef>
              <a:spcAft>
                <a:spcPct val="0"/>
              </a:spcAft>
              <a:defRPr sz="2400">
                <a:solidFill>
                  <a:schemeClr val="tx1"/>
                </a:solidFill>
                <a:latin typeface="Lucida Grande" pitchFamily="124" charset="0"/>
                <a:ea typeface="MS PGothic" panose="020B0600070205080204" pitchFamily="34" charset="-128"/>
              </a:defRPr>
            </a:lvl8pPr>
            <a:lvl9pPr marL="3886200" indent="-228600" defTabSz="958850" eaLnBrk="0" fontAlgn="base" hangingPunct="0">
              <a:spcBef>
                <a:spcPct val="0"/>
              </a:spcBef>
              <a:spcAft>
                <a:spcPct val="0"/>
              </a:spcAft>
              <a:defRPr sz="2400">
                <a:solidFill>
                  <a:schemeClr val="tx1"/>
                </a:solidFill>
                <a:latin typeface="Lucida Grande" pitchFamily="124" charset="0"/>
                <a:ea typeface="MS PGothic" panose="020B0600070205080204" pitchFamily="34" charset="-128"/>
              </a:defRPr>
            </a:lvl9pPr>
          </a:lstStyle>
          <a:p>
            <a:pPr eaLnBrk="1" hangingPunct="1"/>
            <a:fld id="{ED3AD6DA-1325-465C-AC0B-28466D454C7C}" type="slidenum">
              <a:rPr lang="en-ZA" altLang="en-US" sz="1300" smtClean="0">
                <a:solidFill>
                  <a:srgbClr val="000000"/>
                </a:solidFill>
                <a:latin typeface="Arial" panose="020B0604020202020204" pitchFamily="34" charset="0"/>
              </a:rPr>
              <a:pPr eaLnBrk="1" hangingPunct="1"/>
              <a:t>1</a:t>
            </a:fld>
            <a:endParaRPr lang="en-ZA" altLang="en-US" sz="1300" smtClean="0">
              <a:solidFill>
                <a:srgbClr val="000000"/>
              </a:solidFill>
              <a:latin typeface="Arial" panose="020B0604020202020204" pitchFamily="34"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249930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DDABC-5FF3-4334-8B8B-65DBBD891F0D}" type="slidenum">
              <a:rPr lang="en-GB" smtClean="0">
                <a:solidFill>
                  <a:prstClr val="black"/>
                </a:solidFill>
              </a:rPr>
              <a:pPr/>
              <a:t>12</a:t>
            </a:fld>
            <a:endParaRPr lang="en-GB">
              <a:solidFill>
                <a:prstClr val="black"/>
              </a:solidFill>
            </a:endParaRPr>
          </a:p>
        </p:txBody>
      </p:sp>
    </p:spTree>
    <p:extLst>
      <p:ext uri="{BB962C8B-B14F-4D97-AF65-F5344CB8AC3E}">
        <p14:creationId xmlns:p14="http://schemas.microsoft.com/office/powerpoint/2010/main" val="3724875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3DDABC-5FF3-4334-8B8B-65DBBD891F0D}"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44100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AGSA performs two national audits on the EPWP each year.  There is an interim audit after the conclusion of the second national quarter, which takes place in November/December and a final audit after the publication of the fourth quarter data, which takes place in May/June each year.  Our discussion will start by focusing on the final AGSA in 2017.  </a:t>
            </a:r>
          </a:p>
          <a:p>
            <a:endParaRPr lang="en-US" dirty="0"/>
          </a:p>
          <a:p>
            <a:r>
              <a:rPr lang="en-US" dirty="0"/>
              <a:t>AGSA originally sampled 66 projects. However, the </a:t>
            </a:r>
            <a:r>
              <a:rPr lang="en-US" dirty="0" err="1"/>
              <a:t>Loeriesfontein</a:t>
            </a:r>
            <a:r>
              <a:rPr lang="en-US" dirty="0"/>
              <a:t> Bulk Water Supply Project in </a:t>
            </a:r>
            <a:r>
              <a:rPr lang="en-US" dirty="0" err="1"/>
              <a:t>Hantam</a:t>
            </a:r>
            <a:r>
              <a:rPr lang="en-US" dirty="0"/>
              <a:t> Local Municipality was removed from the sample by AGSA due to the distance it needed to travel to cover the project.  The final sample was therefore 65 projects.  The sample covered all three spheres of government and all four sectors.</a:t>
            </a:r>
          </a:p>
          <a:p>
            <a:r>
              <a:rPr lang="en-US" dirty="0"/>
              <a:t> </a:t>
            </a:r>
          </a:p>
          <a:p>
            <a:endParaRPr lang="en-US" dirty="0"/>
          </a:p>
          <a:p>
            <a:r>
              <a:rPr lang="en-US" dirty="0" smtClean="0"/>
              <a:t>The graph shows the distribution of the sample per province and</a:t>
            </a:r>
            <a:r>
              <a:rPr lang="en-US" baseline="0" dirty="0" smtClean="0"/>
              <a:t> sector.  The 18 projects in KwaZulu-Natal formed 27.7% of the total sample. 12.3% of the sampled projects were in the Eastern Cape and 10.8% in the Western Cape.  Gauteng and the North West had only 6.2% of the sampled projects.</a:t>
            </a:r>
            <a:endParaRPr lang="en-US" baseline="0" dirty="0"/>
          </a:p>
          <a:p>
            <a:endParaRPr lang="en-US" baseline="0" dirty="0" smtClean="0"/>
          </a:p>
          <a:p>
            <a:endParaRPr lang="en-US" baseline="0" dirty="0"/>
          </a:p>
          <a:p>
            <a:r>
              <a:rPr lang="en-US" dirty="0"/>
              <a:t>A total of 28 (43.1%) Infrastructure Sector projects, 26 (40.0%) Environment and Culture Sector projects and 7 (10.8%) Social Sector projects were sampled.  For the Non-State Sector a total of 4 projects (6.2%) were sampled - 2 for the Community Work Programme and 2 Non-Profit Organisations.</a:t>
            </a:r>
          </a:p>
          <a:p>
            <a:endParaRPr lang="en-US" dirty="0"/>
          </a:p>
        </p:txBody>
      </p:sp>
      <p:sp>
        <p:nvSpPr>
          <p:cNvPr id="4" name="Slide Number Placeholder 3"/>
          <p:cNvSpPr>
            <a:spLocks noGrp="1"/>
          </p:cNvSpPr>
          <p:nvPr>
            <p:ph type="sldNum" sz="quarter" idx="10"/>
          </p:nvPr>
        </p:nvSpPr>
        <p:spPr/>
        <p:txBody>
          <a:bodyPr/>
          <a:lstStyle/>
          <a:p>
            <a:pPr>
              <a:defRPr/>
            </a:pPr>
            <a:fld id="{51DFBBD4-9E65-40FB-9A8B-F124AAEE6D1C}" type="slidenum">
              <a:rPr lang="en-ZA" smtClean="0">
                <a:solidFill>
                  <a:srgbClr val="000000"/>
                </a:solidFill>
              </a:rPr>
              <a:pPr>
                <a:defRPr/>
              </a:pPr>
              <a:t>20</a:t>
            </a:fld>
            <a:endParaRPr lang="en-ZA" dirty="0">
              <a:solidFill>
                <a:srgbClr val="000000"/>
              </a:solidFill>
            </a:endParaRPr>
          </a:p>
        </p:txBody>
      </p:sp>
    </p:spTree>
    <p:extLst>
      <p:ext uri="{BB962C8B-B14F-4D97-AF65-F5344CB8AC3E}">
        <p14:creationId xmlns:p14="http://schemas.microsoft.com/office/powerpoint/2010/main" val="1093716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 (12.3%) of the sampled projects are from the national sphere; 13 (20.0%) from the provincial sphere and 44 (67.7%) from the municipal sphere, of which 6 (9.2%) are projects implemented by metropolitan municipalities.</a:t>
            </a:r>
          </a:p>
          <a:p>
            <a:r>
              <a:rPr lang="en-US" dirty="0"/>
              <a:t> </a:t>
            </a:r>
          </a:p>
          <a:p>
            <a:r>
              <a:rPr lang="en-US" dirty="0"/>
              <a:t>A total of 9 882 work opportunities were reported in 2017/18 by the sampled projects.  They reported a total of 3 123 FTEs.</a:t>
            </a:r>
          </a:p>
          <a:p>
            <a:r>
              <a:rPr lang="en-US" dirty="0"/>
              <a:t> </a:t>
            </a:r>
          </a:p>
          <a:p>
            <a:r>
              <a:rPr lang="en-US" dirty="0"/>
              <a:t>13.8% of the sampled projects reported less than 50 work opportunities in 2017/18; 41.5% reported less than 100 work opportunities; and 13.8% reported more than 300 work opportunities.  </a:t>
            </a:r>
          </a:p>
          <a:p>
            <a:r>
              <a:rPr lang="en-US" dirty="0"/>
              <a:t>3 Projects reported more than 400 work opportunities.</a:t>
            </a:r>
          </a:p>
        </p:txBody>
      </p:sp>
      <p:sp>
        <p:nvSpPr>
          <p:cNvPr id="4" name="Slide Number Placeholder 3"/>
          <p:cNvSpPr>
            <a:spLocks noGrp="1"/>
          </p:cNvSpPr>
          <p:nvPr>
            <p:ph type="sldNum" sz="quarter" idx="10"/>
          </p:nvPr>
        </p:nvSpPr>
        <p:spPr/>
        <p:txBody>
          <a:bodyPr/>
          <a:lstStyle/>
          <a:p>
            <a:pPr>
              <a:defRPr/>
            </a:pPr>
            <a:fld id="{51DFBBD4-9E65-40FB-9A8B-F124AAEE6D1C}" type="slidenum">
              <a:rPr lang="en-ZA" smtClean="0">
                <a:solidFill>
                  <a:srgbClr val="000000"/>
                </a:solidFill>
              </a:rPr>
              <a:pPr>
                <a:defRPr/>
              </a:pPr>
              <a:t>21</a:t>
            </a:fld>
            <a:endParaRPr lang="en-ZA" dirty="0">
              <a:solidFill>
                <a:srgbClr val="000000"/>
              </a:solidFill>
            </a:endParaRPr>
          </a:p>
        </p:txBody>
      </p:sp>
    </p:spTree>
    <p:extLst>
      <p:ext uri="{BB962C8B-B14F-4D97-AF65-F5344CB8AC3E}">
        <p14:creationId xmlns:p14="http://schemas.microsoft.com/office/powerpoint/2010/main" val="1829012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these 65</a:t>
            </a:r>
            <a:r>
              <a:rPr lang="en-US" baseline="0" dirty="0" smtClean="0"/>
              <a:t> projects, a total of 96 Communications of Factual Findings (CoFFs) were raised by the AGSA.  </a:t>
            </a:r>
          </a:p>
          <a:p>
            <a:endParaRPr lang="en-US" baseline="0" dirty="0" smtClean="0"/>
          </a:p>
          <a:p>
            <a:r>
              <a:rPr lang="en-US" baseline="0" dirty="0" smtClean="0"/>
              <a:t>Of these 96 findings, 37 related to under-reporting.  These were cases where participants that were reflected in the attendance registers and proofs of payment were not reported on the EPWP RS.  The AGSA requests at the start of the audit a list from the EPWP RS of the participants for each sampled project.  One of the first checks that the AGSA performs is to check if this list corresponds to the records of the public body, i.e. to the attendance registers and proofs of payment of the sampled project.  Neglect to report all the participants thus inevitably leads to a finding.  This is also the case where the under-reporting is due to non-compliant participants, </a:t>
            </a:r>
            <a:r>
              <a:rPr lang="en-US" baseline="0" dirty="0" err="1" smtClean="0"/>
              <a:t>i</a:t>
            </a:r>
            <a:r>
              <a:rPr lang="en-US" baseline="0" dirty="0" smtClean="0"/>
              <a:t>,.e where the participants may have been reported but were not validated.  Is thus crucial to ensure that all the participants are validated on the EPWP RS, so that they reflect in the final reports.</a:t>
            </a:r>
          </a:p>
          <a:p>
            <a:endParaRPr lang="en-US" baseline="0" dirty="0" smtClean="0"/>
          </a:p>
          <a:p>
            <a:r>
              <a:rPr lang="en-US" baseline="0" dirty="0" smtClean="0"/>
              <a:t>For 7 of the projects, there was incorrect reporting of participants.  This is where participants were reported that did not actually work in the relevant financial year.  Typically, what happened in these cases is that attendance registers were not referred to during reporting, i.e. there was coping and pasting from the past.</a:t>
            </a:r>
          </a:p>
          <a:p>
            <a:endParaRPr lang="en-US" baseline="0" dirty="0" smtClean="0"/>
          </a:p>
          <a:p>
            <a:r>
              <a:rPr lang="en-US" baseline="0" dirty="0" smtClean="0"/>
              <a:t>Both these findings reflect very negatively on the managerial oversight during reporting.  It is exactly to strengthen this oversight that the authorization of data on the EPWP RS was instituted.  If proper control is, however, not exercised during the authorization process, the process does not achieve its objective to ensure the integrity of the reported data.</a:t>
            </a:r>
          </a:p>
          <a:p>
            <a:endParaRPr lang="en-US" baseline="0" dirty="0" smtClean="0"/>
          </a:p>
          <a:p>
            <a:r>
              <a:rPr lang="en-US" baseline="0" dirty="0" smtClean="0"/>
              <a:t>3 of the findings related to the reporting of incorrect projects.  It must be noted that all these findings were resolved.  These were projects that were not completed as planned and were therefore carried over to the next financial year.  Once AGSA established the veracity of this, the findings were resolved.</a:t>
            </a:r>
          </a:p>
          <a:p>
            <a:endParaRPr lang="en-US" baseline="0" dirty="0" smtClean="0"/>
          </a:p>
          <a:p>
            <a:r>
              <a:rPr lang="en-US" baseline="0" dirty="0" smtClean="0"/>
              <a:t>4 of the findings related to EPWP projects not reported.  Typically the projects reflected on the list of MIG-funded projects, but were not reported due to operational issues such as conflict with contractors or insufficient capacity.  In such cases is very important for EPWP coordinators to keep a paper trail of all the follow-ups that were do in this regard (e.g. at monthly meetings) and for the public bodies to put in writing the reasons for the non-reporting.  The absence of such documentation at the time of the audit is interpreted as evidence that the projects were not reported due to neglect.  Every effort must be made during the financial year to ensure that all EPWP projects is reported.  Where capacity is lacking, it can be usually sourced from elsewhere if there is sufficient notice,</a:t>
            </a:r>
          </a:p>
          <a:p>
            <a:endParaRPr lang="en-US" baseline="0" dirty="0" smtClean="0"/>
          </a:p>
          <a:p>
            <a:r>
              <a:rPr lang="en-US" baseline="0" dirty="0" smtClean="0"/>
              <a:t>The findings that relate to attendance registers (16 findings), identify documents (12 findings) and proof of payment (17 findings) are cases where the public body could not submit these documents at the time of the audit.  Such finding reflect very negatively on the ability to keep proper records, especially as the public body receive sufficient prior notice of the audit.  (In the final audit, the sampled projects were communicated by 8 May 2018.  The audit only started in Kwazulu-Natal in the week of 4 June 2018.)  Where these findings remain unresolved, the assertion of poor record keeping remains.  Without records, there is no basis for the reported data.</a:t>
            </a:r>
          </a:p>
          <a:p>
            <a:endParaRPr lang="en-US" baseline="0" dirty="0" smtClean="0"/>
          </a:p>
          <a:p>
            <a:r>
              <a:rPr lang="en-US" baseline="0" dirty="0" smtClean="0"/>
              <a:t>It should be noted that the AGSA resolved al the findings relating to identity documents not submitted, even where these documents were not submitted after the audit.  This was due to the integrity of the IDs on the EPWP RS through the validation against the population register of the Department of Home Affairs.  This was, however, a concession, and there is no guarantee that it would happen in the future.</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51DFBBD4-9E65-40FB-9A8B-F124AAEE6D1C}" type="slidenum">
              <a:rPr lang="en-ZA" smtClean="0">
                <a:solidFill>
                  <a:srgbClr val="000000"/>
                </a:solidFill>
              </a:rPr>
              <a:pPr>
                <a:defRPr/>
              </a:pPr>
              <a:t>22</a:t>
            </a:fld>
            <a:endParaRPr lang="en-ZA" dirty="0">
              <a:solidFill>
                <a:srgbClr val="000000"/>
              </a:solidFill>
            </a:endParaRPr>
          </a:p>
        </p:txBody>
      </p:sp>
    </p:spTree>
    <p:extLst>
      <p:ext uri="{BB962C8B-B14F-4D97-AF65-F5344CB8AC3E}">
        <p14:creationId xmlns:p14="http://schemas.microsoft.com/office/powerpoint/2010/main" val="1272721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total of 21 of the 96 CoFFs were resolved.  </a:t>
            </a:r>
          </a:p>
          <a:p>
            <a:endParaRPr lang="en-US" dirty="0" smtClean="0"/>
          </a:p>
          <a:p>
            <a:r>
              <a:rPr lang="en-US" dirty="0" smtClean="0"/>
              <a:t>Discounting the 12 CoFFs</a:t>
            </a:r>
            <a:r>
              <a:rPr lang="en-US" baseline="0" dirty="0" smtClean="0"/>
              <a:t> relating to identity documents and the 3 CoFFs relating to incorrect projects reported, only 6 of the other CoFFs were therefore resolved through the submission of additional POEs after the audit</a:t>
            </a:r>
            <a:endParaRPr lang="en-US" dirty="0"/>
          </a:p>
        </p:txBody>
      </p:sp>
      <p:sp>
        <p:nvSpPr>
          <p:cNvPr id="4" name="Slide Number Placeholder 3"/>
          <p:cNvSpPr>
            <a:spLocks noGrp="1"/>
          </p:cNvSpPr>
          <p:nvPr>
            <p:ph type="sldNum" sz="quarter" idx="10"/>
          </p:nvPr>
        </p:nvSpPr>
        <p:spPr/>
        <p:txBody>
          <a:bodyPr/>
          <a:lstStyle/>
          <a:p>
            <a:pPr>
              <a:defRPr/>
            </a:pPr>
            <a:fld id="{51DFBBD4-9E65-40FB-9A8B-F124AAEE6D1C}" type="slidenum">
              <a:rPr lang="en-ZA" smtClean="0">
                <a:solidFill>
                  <a:srgbClr val="000000"/>
                </a:solidFill>
              </a:rPr>
              <a:pPr>
                <a:defRPr/>
              </a:pPr>
              <a:t>23</a:t>
            </a:fld>
            <a:endParaRPr lang="en-ZA" dirty="0">
              <a:solidFill>
                <a:srgbClr val="000000"/>
              </a:solidFill>
            </a:endParaRPr>
          </a:p>
        </p:txBody>
      </p:sp>
    </p:spTree>
    <p:extLst>
      <p:ext uri="{BB962C8B-B14F-4D97-AF65-F5344CB8AC3E}">
        <p14:creationId xmlns:p14="http://schemas.microsoft.com/office/powerpoint/2010/main" val="932563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6684076B-39EE-4198-9F15-17F74EA08BAD}"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02E59E6E-18AF-4559-8D39-69068987915E}" type="slidenum">
              <a:rPr lang="en-US"/>
              <a:pPr>
                <a:defRPr/>
              </a:pPr>
              <a:t>‹#›</a:t>
            </a:fld>
            <a:endParaRPr lang="en-US" dirty="0"/>
          </a:p>
        </p:txBody>
      </p:sp>
    </p:spTree>
    <p:extLst>
      <p:ext uri="{BB962C8B-B14F-4D97-AF65-F5344CB8AC3E}">
        <p14:creationId xmlns:p14="http://schemas.microsoft.com/office/powerpoint/2010/main" val="3275728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807B1866-A7F3-40CE-9E30-365665437811}"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1043F00A-DAC1-4584-81F2-A7E9CDB504C9}" type="slidenum">
              <a:rPr lang="en-US"/>
              <a:pPr>
                <a:defRPr/>
              </a:pPr>
              <a:t>‹#›</a:t>
            </a:fld>
            <a:endParaRPr lang="en-US" dirty="0"/>
          </a:p>
        </p:txBody>
      </p:sp>
    </p:spTree>
    <p:extLst>
      <p:ext uri="{BB962C8B-B14F-4D97-AF65-F5344CB8AC3E}">
        <p14:creationId xmlns:p14="http://schemas.microsoft.com/office/powerpoint/2010/main" val="324255934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D08E27EE-2175-4356-A2E0-DC32F0B942DD}" type="datetime1">
              <a:rPr lang="en-US"/>
              <a:pPr>
                <a:defRPr/>
              </a:pPr>
              <a:t>6/10/2019</a:t>
            </a:fld>
            <a:endParaRPr lang="en-US" dirty="0"/>
          </a:p>
        </p:txBody>
      </p:sp>
      <p:sp>
        <p:nvSpPr>
          <p:cNvPr id="8"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49BBA93-48F2-4ACE-8B36-FA0CFF205A73}" type="slidenum">
              <a:rPr lang="en-US"/>
              <a:pPr>
                <a:defRPr/>
              </a:pPr>
              <a:t>‹#›</a:t>
            </a:fld>
            <a:endParaRPr lang="en-US" dirty="0"/>
          </a:p>
        </p:txBody>
      </p:sp>
    </p:spTree>
    <p:extLst>
      <p:ext uri="{BB962C8B-B14F-4D97-AF65-F5344CB8AC3E}">
        <p14:creationId xmlns:p14="http://schemas.microsoft.com/office/powerpoint/2010/main" val="28402015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22BEBA08-2042-4ECD-95DD-B7C0BB7E4A85}"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312A05D6-6E5E-4CEA-8A7F-8BA24EE49811}" type="slidenum">
              <a:rPr lang="en-US"/>
              <a:pPr>
                <a:defRPr/>
              </a:pPr>
              <a:t>‹#›</a:t>
            </a:fld>
            <a:endParaRPr lang="en-US" dirty="0"/>
          </a:p>
        </p:txBody>
      </p:sp>
    </p:spTree>
    <p:extLst>
      <p:ext uri="{BB962C8B-B14F-4D97-AF65-F5344CB8AC3E}">
        <p14:creationId xmlns:p14="http://schemas.microsoft.com/office/powerpoint/2010/main" val="22949452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15A588C5-E872-4788-80E5-C8773FA2E49E}" type="datetime1">
              <a:rPr lang="en-US"/>
              <a:pPr>
                <a:defRPr/>
              </a:pPr>
              <a:t>6/10/2019</a:t>
            </a:fld>
            <a:endParaRPr lang="en-US" dirty="0"/>
          </a:p>
        </p:txBody>
      </p:sp>
      <p:sp>
        <p:nvSpPr>
          <p:cNvPr id="3"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96395D26-A1F0-40CC-859F-CB724F8A22DB}" type="slidenum">
              <a:rPr lang="en-US"/>
              <a:pPr>
                <a:defRPr/>
              </a:pPr>
              <a:t>‹#›</a:t>
            </a:fld>
            <a:endParaRPr lang="en-US" dirty="0"/>
          </a:p>
        </p:txBody>
      </p:sp>
    </p:spTree>
    <p:extLst>
      <p:ext uri="{BB962C8B-B14F-4D97-AF65-F5344CB8AC3E}">
        <p14:creationId xmlns:p14="http://schemas.microsoft.com/office/powerpoint/2010/main" val="42261921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216932DE-91A3-47D7-AECF-B72B0C0702E9}"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D9471D05-7C5F-4DD1-85D5-590AD427E9B9}" type="slidenum">
              <a:rPr lang="en-US"/>
              <a:pPr>
                <a:defRPr/>
              </a:pPr>
              <a:t>‹#›</a:t>
            </a:fld>
            <a:endParaRPr lang="en-US" dirty="0"/>
          </a:p>
        </p:txBody>
      </p:sp>
    </p:spTree>
    <p:extLst>
      <p:ext uri="{BB962C8B-B14F-4D97-AF65-F5344CB8AC3E}">
        <p14:creationId xmlns:p14="http://schemas.microsoft.com/office/powerpoint/2010/main" val="23017979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3884BE3-1B6C-4118-A824-6E094F9F1A99}"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AA11D45-BA1C-4AB1-A772-661654785579}" type="slidenum">
              <a:rPr lang="en-US"/>
              <a:pPr>
                <a:defRPr/>
              </a:pPr>
              <a:t>‹#›</a:t>
            </a:fld>
            <a:endParaRPr lang="en-US" dirty="0"/>
          </a:p>
        </p:txBody>
      </p:sp>
    </p:spTree>
    <p:extLst>
      <p:ext uri="{BB962C8B-B14F-4D97-AF65-F5344CB8AC3E}">
        <p14:creationId xmlns:p14="http://schemas.microsoft.com/office/powerpoint/2010/main" val="38420127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86F1C94-0D53-4FCB-BF60-6969B1639F79}"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BDCCBC9-B116-4164-BC72-BE917556562C}" type="slidenum">
              <a:rPr lang="en-US"/>
              <a:pPr>
                <a:defRPr/>
              </a:pPr>
              <a:t>‹#›</a:t>
            </a:fld>
            <a:endParaRPr lang="en-US" dirty="0"/>
          </a:p>
        </p:txBody>
      </p:sp>
    </p:spTree>
    <p:extLst>
      <p:ext uri="{BB962C8B-B14F-4D97-AF65-F5344CB8AC3E}">
        <p14:creationId xmlns:p14="http://schemas.microsoft.com/office/powerpoint/2010/main" val="373236204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FAFE45A7-ACE1-4A24-8CF6-0FD4B625E350}"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EFA2FAF5-5FC0-4660-9925-4390028D9A72}" type="slidenum">
              <a:rPr lang="en-US"/>
              <a:pPr>
                <a:defRPr/>
              </a:pPr>
              <a:t>‹#›</a:t>
            </a:fld>
            <a:endParaRPr lang="en-US" dirty="0"/>
          </a:p>
        </p:txBody>
      </p:sp>
    </p:spTree>
    <p:extLst>
      <p:ext uri="{BB962C8B-B14F-4D97-AF65-F5344CB8AC3E}">
        <p14:creationId xmlns:p14="http://schemas.microsoft.com/office/powerpoint/2010/main" val="258652592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3B36ED98-A8ED-4E58-B2D4-F9E1C51B5BB9}"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A782CC07-7990-4690-B853-41ACECA477C3}" type="slidenum">
              <a:rPr lang="en-US"/>
              <a:pPr>
                <a:defRPr/>
              </a:pPr>
              <a:t>‹#›</a:t>
            </a:fld>
            <a:endParaRPr lang="en-US" dirty="0"/>
          </a:p>
        </p:txBody>
      </p:sp>
    </p:spTree>
    <p:extLst>
      <p:ext uri="{BB962C8B-B14F-4D97-AF65-F5344CB8AC3E}">
        <p14:creationId xmlns:p14="http://schemas.microsoft.com/office/powerpoint/2010/main" val="369542449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7519160-60EE-4417-B2BF-D77757B1DDA4}"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1FE53C4B-A512-443A-9BEB-6BC015FBB43A}" type="slidenum">
              <a:rPr lang="en-US"/>
              <a:pPr>
                <a:defRPr/>
              </a:pPr>
              <a:t>‹#›</a:t>
            </a:fld>
            <a:endParaRPr lang="en-US" dirty="0"/>
          </a:p>
        </p:txBody>
      </p:sp>
    </p:spTree>
    <p:extLst>
      <p:ext uri="{BB962C8B-B14F-4D97-AF65-F5344CB8AC3E}">
        <p14:creationId xmlns:p14="http://schemas.microsoft.com/office/powerpoint/2010/main" val="128975597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8841441B-221D-4DAD-967A-703BE76AF373}"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6B1D697-3EFD-4BE0-8C21-0C467CCAB326}" type="slidenum">
              <a:rPr lang="en-US"/>
              <a:pPr>
                <a:defRPr/>
              </a:pPr>
              <a:t>‹#›</a:t>
            </a:fld>
            <a:endParaRPr lang="en-US" dirty="0"/>
          </a:p>
        </p:txBody>
      </p:sp>
    </p:spTree>
    <p:extLst>
      <p:ext uri="{BB962C8B-B14F-4D97-AF65-F5344CB8AC3E}">
        <p14:creationId xmlns:p14="http://schemas.microsoft.com/office/powerpoint/2010/main" val="3830179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0833491A-9EA0-4263-94DD-0578327A4684}"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C631499D-609C-493D-B066-E100459AC072}" type="slidenum">
              <a:rPr lang="en-US"/>
              <a:pPr>
                <a:defRPr/>
              </a:pPr>
              <a:t>‹#›</a:t>
            </a:fld>
            <a:endParaRPr lang="en-US" dirty="0"/>
          </a:p>
        </p:txBody>
      </p:sp>
    </p:spTree>
    <p:extLst>
      <p:ext uri="{BB962C8B-B14F-4D97-AF65-F5344CB8AC3E}">
        <p14:creationId xmlns:p14="http://schemas.microsoft.com/office/powerpoint/2010/main" val="1107866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82900B08-8B45-4FAA-9E10-8786D012450E}"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94919093-5DA7-4B9F-8E82-0EFF2806DF7F}" type="slidenum">
              <a:rPr lang="en-US"/>
              <a:pPr>
                <a:defRPr/>
              </a:pPr>
              <a:t>‹#›</a:t>
            </a:fld>
            <a:endParaRPr lang="en-US" dirty="0"/>
          </a:p>
        </p:txBody>
      </p:sp>
    </p:spTree>
    <p:extLst>
      <p:ext uri="{BB962C8B-B14F-4D97-AF65-F5344CB8AC3E}">
        <p14:creationId xmlns:p14="http://schemas.microsoft.com/office/powerpoint/2010/main" val="409263576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AA950CBF-7183-47CA-9B8D-58B611EEDF4E}"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0231347-D582-4734-BE82-73B05E38906F}" type="slidenum">
              <a:rPr lang="en-US"/>
              <a:pPr>
                <a:defRPr/>
              </a:pPr>
              <a:t>‹#›</a:t>
            </a:fld>
            <a:endParaRPr lang="en-US" dirty="0"/>
          </a:p>
        </p:txBody>
      </p:sp>
    </p:spTree>
    <p:extLst>
      <p:ext uri="{BB962C8B-B14F-4D97-AF65-F5344CB8AC3E}">
        <p14:creationId xmlns:p14="http://schemas.microsoft.com/office/powerpoint/2010/main" val="22520228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2ECEBBF-1E2A-4569-9FA9-7D2C1AFA8D44}"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5AF396F-1AD0-46FB-A3EF-66D8CFEF0644}" type="slidenum">
              <a:rPr lang="en-US"/>
              <a:pPr>
                <a:defRPr/>
              </a:pPr>
              <a:t>‹#›</a:t>
            </a:fld>
            <a:endParaRPr lang="en-US" dirty="0"/>
          </a:p>
        </p:txBody>
      </p:sp>
    </p:spTree>
    <p:extLst>
      <p:ext uri="{BB962C8B-B14F-4D97-AF65-F5344CB8AC3E}">
        <p14:creationId xmlns:p14="http://schemas.microsoft.com/office/powerpoint/2010/main" val="15027147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D17E300-9710-4732-BE8B-44284DAA0C41}"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7D382EAF-0491-404C-9871-04779C67EC46}" type="slidenum">
              <a:rPr lang="en-US"/>
              <a:pPr>
                <a:defRPr/>
              </a:pPr>
              <a:t>‹#›</a:t>
            </a:fld>
            <a:endParaRPr lang="en-US" dirty="0"/>
          </a:p>
        </p:txBody>
      </p:sp>
    </p:spTree>
    <p:extLst>
      <p:ext uri="{BB962C8B-B14F-4D97-AF65-F5344CB8AC3E}">
        <p14:creationId xmlns:p14="http://schemas.microsoft.com/office/powerpoint/2010/main" val="309798317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D08E27EE-2175-4356-A2E0-DC32F0B942DD}" type="datetime1">
              <a:rPr lang="en-US"/>
              <a:pPr>
                <a:defRPr/>
              </a:pPr>
              <a:t>6/10/2019</a:t>
            </a:fld>
            <a:endParaRPr lang="en-US" dirty="0"/>
          </a:p>
        </p:txBody>
      </p:sp>
      <p:sp>
        <p:nvSpPr>
          <p:cNvPr id="8"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49BBA93-48F2-4ACE-8B36-FA0CFF205A73}" type="slidenum">
              <a:rPr lang="en-US"/>
              <a:pPr>
                <a:defRPr/>
              </a:pPr>
              <a:t>‹#›</a:t>
            </a:fld>
            <a:endParaRPr lang="en-US" dirty="0"/>
          </a:p>
        </p:txBody>
      </p:sp>
    </p:spTree>
    <p:extLst>
      <p:ext uri="{BB962C8B-B14F-4D97-AF65-F5344CB8AC3E}">
        <p14:creationId xmlns:p14="http://schemas.microsoft.com/office/powerpoint/2010/main" val="31031247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22BEBA08-2042-4ECD-95DD-B7C0BB7E4A85}"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312A05D6-6E5E-4CEA-8A7F-8BA24EE49811}" type="slidenum">
              <a:rPr lang="en-US"/>
              <a:pPr>
                <a:defRPr/>
              </a:pPr>
              <a:t>‹#›</a:t>
            </a:fld>
            <a:endParaRPr lang="en-US" dirty="0"/>
          </a:p>
        </p:txBody>
      </p:sp>
    </p:spTree>
    <p:extLst>
      <p:ext uri="{BB962C8B-B14F-4D97-AF65-F5344CB8AC3E}">
        <p14:creationId xmlns:p14="http://schemas.microsoft.com/office/powerpoint/2010/main" val="10010508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15A588C5-E872-4788-80E5-C8773FA2E49E}" type="datetime1">
              <a:rPr lang="en-US"/>
              <a:pPr>
                <a:defRPr/>
              </a:pPr>
              <a:t>6/10/2019</a:t>
            </a:fld>
            <a:endParaRPr lang="en-US" dirty="0"/>
          </a:p>
        </p:txBody>
      </p:sp>
      <p:sp>
        <p:nvSpPr>
          <p:cNvPr id="3"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96395D26-A1F0-40CC-859F-CB724F8A22DB}" type="slidenum">
              <a:rPr lang="en-US"/>
              <a:pPr>
                <a:defRPr/>
              </a:pPr>
              <a:t>‹#›</a:t>
            </a:fld>
            <a:endParaRPr lang="en-US" dirty="0"/>
          </a:p>
        </p:txBody>
      </p:sp>
    </p:spTree>
    <p:extLst>
      <p:ext uri="{BB962C8B-B14F-4D97-AF65-F5344CB8AC3E}">
        <p14:creationId xmlns:p14="http://schemas.microsoft.com/office/powerpoint/2010/main" val="31165249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216932DE-91A3-47D7-AECF-B72B0C0702E9}"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D9471D05-7C5F-4DD1-85D5-590AD427E9B9}" type="slidenum">
              <a:rPr lang="en-US"/>
              <a:pPr>
                <a:defRPr/>
              </a:pPr>
              <a:t>‹#›</a:t>
            </a:fld>
            <a:endParaRPr lang="en-US" dirty="0"/>
          </a:p>
        </p:txBody>
      </p:sp>
    </p:spTree>
    <p:extLst>
      <p:ext uri="{BB962C8B-B14F-4D97-AF65-F5344CB8AC3E}">
        <p14:creationId xmlns:p14="http://schemas.microsoft.com/office/powerpoint/2010/main" val="396481948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3884BE3-1B6C-4118-A824-6E094F9F1A99}"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AA11D45-BA1C-4AB1-A772-661654785579}" type="slidenum">
              <a:rPr lang="en-US"/>
              <a:pPr>
                <a:defRPr/>
              </a:pPr>
              <a:t>‹#›</a:t>
            </a:fld>
            <a:endParaRPr lang="en-US" dirty="0"/>
          </a:p>
        </p:txBody>
      </p:sp>
    </p:spTree>
    <p:extLst>
      <p:ext uri="{BB962C8B-B14F-4D97-AF65-F5344CB8AC3E}">
        <p14:creationId xmlns:p14="http://schemas.microsoft.com/office/powerpoint/2010/main" val="18533571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86F1C94-0D53-4FCB-BF60-6969B1639F79}"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BDCCBC9-B116-4164-BC72-BE917556562C}" type="slidenum">
              <a:rPr lang="en-US"/>
              <a:pPr>
                <a:defRPr/>
              </a:pPr>
              <a:t>‹#›</a:t>
            </a:fld>
            <a:endParaRPr lang="en-US" dirty="0"/>
          </a:p>
        </p:txBody>
      </p:sp>
    </p:spTree>
    <p:extLst>
      <p:ext uri="{BB962C8B-B14F-4D97-AF65-F5344CB8AC3E}">
        <p14:creationId xmlns:p14="http://schemas.microsoft.com/office/powerpoint/2010/main" val="2893944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6EBE32C4-AE7A-40F2-8EF5-568F92287B1E}"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D8C8345-677E-466E-9082-7F5A0551DF84}" type="slidenum">
              <a:rPr lang="en-US"/>
              <a:pPr>
                <a:defRPr/>
              </a:pPr>
              <a:t>‹#›</a:t>
            </a:fld>
            <a:endParaRPr lang="en-US" dirty="0"/>
          </a:p>
        </p:txBody>
      </p:sp>
    </p:spTree>
    <p:extLst>
      <p:ext uri="{BB962C8B-B14F-4D97-AF65-F5344CB8AC3E}">
        <p14:creationId xmlns:p14="http://schemas.microsoft.com/office/powerpoint/2010/main" val="1081808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FAFE45A7-ACE1-4A24-8CF6-0FD4B625E350}"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EFA2FAF5-5FC0-4660-9925-4390028D9A72}" type="slidenum">
              <a:rPr lang="en-US"/>
              <a:pPr>
                <a:defRPr/>
              </a:pPr>
              <a:t>‹#›</a:t>
            </a:fld>
            <a:endParaRPr lang="en-US" dirty="0"/>
          </a:p>
        </p:txBody>
      </p:sp>
    </p:spTree>
    <p:extLst>
      <p:ext uri="{BB962C8B-B14F-4D97-AF65-F5344CB8AC3E}">
        <p14:creationId xmlns:p14="http://schemas.microsoft.com/office/powerpoint/2010/main" val="310938142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3B36ED98-A8ED-4E58-B2D4-F9E1C51B5BB9}"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A782CC07-7990-4690-B853-41ACECA477C3}" type="slidenum">
              <a:rPr lang="en-US"/>
              <a:pPr>
                <a:defRPr/>
              </a:pPr>
              <a:t>‹#›</a:t>
            </a:fld>
            <a:endParaRPr lang="en-US" dirty="0"/>
          </a:p>
        </p:txBody>
      </p:sp>
    </p:spTree>
    <p:extLst>
      <p:ext uri="{BB962C8B-B14F-4D97-AF65-F5344CB8AC3E}">
        <p14:creationId xmlns:p14="http://schemas.microsoft.com/office/powerpoint/2010/main" val="247119600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7519160-60EE-4417-B2BF-D77757B1DDA4}"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1FE53C4B-A512-443A-9BEB-6BC015FBB43A}" type="slidenum">
              <a:rPr lang="en-US"/>
              <a:pPr>
                <a:defRPr/>
              </a:pPr>
              <a:t>‹#›</a:t>
            </a:fld>
            <a:endParaRPr lang="en-US" dirty="0"/>
          </a:p>
        </p:txBody>
      </p:sp>
    </p:spTree>
    <p:extLst>
      <p:ext uri="{BB962C8B-B14F-4D97-AF65-F5344CB8AC3E}">
        <p14:creationId xmlns:p14="http://schemas.microsoft.com/office/powerpoint/2010/main" val="41060949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8841441B-221D-4DAD-967A-703BE76AF373}"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6B1D697-3EFD-4BE0-8C21-0C467CCAB326}" type="slidenum">
              <a:rPr lang="en-US"/>
              <a:pPr>
                <a:defRPr/>
              </a:pPr>
              <a:t>‹#›</a:t>
            </a:fld>
            <a:endParaRPr lang="en-US" dirty="0"/>
          </a:p>
        </p:txBody>
      </p:sp>
    </p:spTree>
    <p:extLst>
      <p:ext uri="{BB962C8B-B14F-4D97-AF65-F5344CB8AC3E}">
        <p14:creationId xmlns:p14="http://schemas.microsoft.com/office/powerpoint/2010/main" val="14342036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82900B08-8B45-4FAA-9E10-8786D012450E}"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94919093-5DA7-4B9F-8E82-0EFF2806DF7F}" type="slidenum">
              <a:rPr lang="en-US"/>
              <a:pPr>
                <a:defRPr/>
              </a:pPr>
              <a:t>‹#›</a:t>
            </a:fld>
            <a:endParaRPr lang="en-US" dirty="0"/>
          </a:p>
        </p:txBody>
      </p:sp>
    </p:spTree>
    <p:extLst>
      <p:ext uri="{BB962C8B-B14F-4D97-AF65-F5344CB8AC3E}">
        <p14:creationId xmlns:p14="http://schemas.microsoft.com/office/powerpoint/2010/main" val="394767593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AA950CBF-7183-47CA-9B8D-58B611EEDF4E}"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0231347-D582-4734-BE82-73B05E38906F}" type="slidenum">
              <a:rPr lang="en-US"/>
              <a:pPr>
                <a:defRPr/>
              </a:pPr>
              <a:t>‹#›</a:t>
            </a:fld>
            <a:endParaRPr lang="en-US" dirty="0"/>
          </a:p>
        </p:txBody>
      </p:sp>
    </p:spTree>
    <p:extLst>
      <p:ext uri="{BB962C8B-B14F-4D97-AF65-F5344CB8AC3E}">
        <p14:creationId xmlns:p14="http://schemas.microsoft.com/office/powerpoint/2010/main" val="15608583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2ECEBBF-1E2A-4569-9FA9-7D2C1AFA8D44}"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5AF396F-1AD0-46FB-A3EF-66D8CFEF0644}" type="slidenum">
              <a:rPr lang="en-US"/>
              <a:pPr>
                <a:defRPr/>
              </a:pPr>
              <a:t>‹#›</a:t>
            </a:fld>
            <a:endParaRPr lang="en-US" dirty="0"/>
          </a:p>
        </p:txBody>
      </p:sp>
    </p:spTree>
    <p:extLst>
      <p:ext uri="{BB962C8B-B14F-4D97-AF65-F5344CB8AC3E}">
        <p14:creationId xmlns:p14="http://schemas.microsoft.com/office/powerpoint/2010/main" val="320490593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D17E300-9710-4732-BE8B-44284DAA0C41}"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7D382EAF-0491-404C-9871-04779C67EC46}" type="slidenum">
              <a:rPr lang="en-US"/>
              <a:pPr>
                <a:defRPr/>
              </a:pPr>
              <a:t>‹#›</a:t>
            </a:fld>
            <a:endParaRPr lang="en-US" dirty="0"/>
          </a:p>
        </p:txBody>
      </p:sp>
    </p:spTree>
    <p:extLst>
      <p:ext uri="{BB962C8B-B14F-4D97-AF65-F5344CB8AC3E}">
        <p14:creationId xmlns:p14="http://schemas.microsoft.com/office/powerpoint/2010/main" val="8667274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D08E27EE-2175-4356-A2E0-DC32F0B942DD}" type="datetime1">
              <a:rPr lang="en-US"/>
              <a:pPr>
                <a:defRPr/>
              </a:pPr>
              <a:t>6/10/2019</a:t>
            </a:fld>
            <a:endParaRPr lang="en-US" dirty="0"/>
          </a:p>
        </p:txBody>
      </p:sp>
      <p:sp>
        <p:nvSpPr>
          <p:cNvPr id="8"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49BBA93-48F2-4ACE-8B36-FA0CFF205A73}" type="slidenum">
              <a:rPr lang="en-US"/>
              <a:pPr>
                <a:defRPr/>
              </a:pPr>
              <a:t>‹#›</a:t>
            </a:fld>
            <a:endParaRPr lang="en-US" dirty="0"/>
          </a:p>
        </p:txBody>
      </p:sp>
    </p:spTree>
    <p:extLst>
      <p:ext uri="{BB962C8B-B14F-4D97-AF65-F5344CB8AC3E}">
        <p14:creationId xmlns:p14="http://schemas.microsoft.com/office/powerpoint/2010/main" val="136617396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22BEBA08-2042-4ECD-95DD-B7C0BB7E4A85}"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312A05D6-6E5E-4CEA-8A7F-8BA24EE49811}" type="slidenum">
              <a:rPr lang="en-US"/>
              <a:pPr>
                <a:defRPr/>
              </a:pPr>
              <a:t>‹#›</a:t>
            </a:fld>
            <a:endParaRPr lang="en-US" dirty="0"/>
          </a:p>
        </p:txBody>
      </p:sp>
    </p:spTree>
    <p:extLst>
      <p:ext uri="{BB962C8B-B14F-4D97-AF65-F5344CB8AC3E}">
        <p14:creationId xmlns:p14="http://schemas.microsoft.com/office/powerpoint/2010/main" val="149763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E8B12EB1-9EF0-42B8-893C-5BDBEEA9D5F4}"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E19EBBE-D6D1-49C8-BEAA-5BDE3A375FCE}" type="slidenum">
              <a:rPr lang="en-US"/>
              <a:pPr>
                <a:defRPr/>
              </a:pPr>
              <a:t>‹#›</a:t>
            </a:fld>
            <a:endParaRPr lang="en-US" dirty="0"/>
          </a:p>
        </p:txBody>
      </p:sp>
    </p:spTree>
    <p:extLst>
      <p:ext uri="{BB962C8B-B14F-4D97-AF65-F5344CB8AC3E}">
        <p14:creationId xmlns:p14="http://schemas.microsoft.com/office/powerpoint/2010/main" val="30227253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15A588C5-E872-4788-80E5-C8773FA2E49E}" type="datetime1">
              <a:rPr lang="en-US"/>
              <a:pPr>
                <a:defRPr/>
              </a:pPr>
              <a:t>6/10/2019</a:t>
            </a:fld>
            <a:endParaRPr lang="en-US" dirty="0"/>
          </a:p>
        </p:txBody>
      </p:sp>
      <p:sp>
        <p:nvSpPr>
          <p:cNvPr id="3"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96395D26-A1F0-40CC-859F-CB724F8A22DB}" type="slidenum">
              <a:rPr lang="en-US"/>
              <a:pPr>
                <a:defRPr/>
              </a:pPr>
              <a:t>‹#›</a:t>
            </a:fld>
            <a:endParaRPr lang="en-US" dirty="0"/>
          </a:p>
        </p:txBody>
      </p:sp>
    </p:spTree>
    <p:extLst>
      <p:ext uri="{BB962C8B-B14F-4D97-AF65-F5344CB8AC3E}">
        <p14:creationId xmlns:p14="http://schemas.microsoft.com/office/powerpoint/2010/main" val="391524524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216932DE-91A3-47D7-AECF-B72B0C0702E9}"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D9471D05-7C5F-4DD1-85D5-590AD427E9B9}" type="slidenum">
              <a:rPr lang="en-US"/>
              <a:pPr>
                <a:defRPr/>
              </a:pPr>
              <a:t>‹#›</a:t>
            </a:fld>
            <a:endParaRPr lang="en-US" dirty="0"/>
          </a:p>
        </p:txBody>
      </p:sp>
    </p:spTree>
    <p:extLst>
      <p:ext uri="{BB962C8B-B14F-4D97-AF65-F5344CB8AC3E}">
        <p14:creationId xmlns:p14="http://schemas.microsoft.com/office/powerpoint/2010/main" val="20064440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3884BE3-1B6C-4118-A824-6E094F9F1A99}"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AA11D45-BA1C-4AB1-A772-661654785579}" type="slidenum">
              <a:rPr lang="en-US"/>
              <a:pPr>
                <a:defRPr/>
              </a:pPr>
              <a:t>‹#›</a:t>
            </a:fld>
            <a:endParaRPr lang="en-US" dirty="0"/>
          </a:p>
        </p:txBody>
      </p:sp>
    </p:spTree>
    <p:extLst>
      <p:ext uri="{BB962C8B-B14F-4D97-AF65-F5344CB8AC3E}">
        <p14:creationId xmlns:p14="http://schemas.microsoft.com/office/powerpoint/2010/main" val="36454914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86F1C94-0D53-4FCB-BF60-6969B1639F79}"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BDCCBC9-B116-4164-BC72-BE917556562C}" type="slidenum">
              <a:rPr lang="en-US"/>
              <a:pPr>
                <a:defRPr/>
              </a:pPr>
              <a:t>‹#›</a:t>
            </a:fld>
            <a:endParaRPr lang="en-US" dirty="0"/>
          </a:p>
        </p:txBody>
      </p:sp>
    </p:spTree>
    <p:extLst>
      <p:ext uri="{BB962C8B-B14F-4D97-AF65-F5344CB8AC3E}">
        <p14:creationId xmlns:p14="http://schemas.microsoft.com/office/powerpoint/2010/main" val="24228918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FAFE45A7-ACE1-4A24-8CF6-0FD4B625E350}"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EFA2FAF5-5FC0-4660-9925-4390028D9A72}" type="slidenum">
              <a:rPr lang="en-US"/>
              <a:pPr>
                <a:defRPr/>
              </a:pPr>
              <a:t>‹#›</a:t>
            </a:fld>
            <a:endParaRPr lang="en-US" dirty="0"/>
          </a:p>
        </p:txBody>
      </p:sp>
    </p:spTree>
    <p:extLst>
      <p:ext uri="{BB962C8B-B14F-4D97-AF65-F5344CB8AC3E}">
        <p14:creationId xmlns:p14="http://schemas.microsoft.com/office/powerpoint/2010/main" val="4702418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3B36ED98-A8ED-4E58-B2D4-F9E1C51B5BB9}"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A782CC07-7990-4690-B853-41ACECA477C3}" type="slidenum">
              <a:rPr lang="en-US"/>
              <a:pPr>
                <a:defRPr/>
              </a:pPr>
              <a:t>‹#›</a:t>
            </a:fld>
            <a:endParaRPr lang="en-US" dirty="0"/>
          </a:p>
        </p:txBody>
      </p:sp>
    </p:spTree>
    <p:extLst>
      <p:ext uri="{BB962C8B-B14F-4D97-AF65-F5344CB8AC3E}">
        <p14:creationId xmlns:p14="http://schemas.microsoft.com/office/powerpoint/2010/main" val="37032117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7519160-60EE-4417-B2BF-D77757B1DDA4}"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1FE53C4B-A512-443A-9BEB-6BC015FBB43A}" type="slidenum">
              <a:rPr lang="en-US"/>
              <a:pPr>
                <a:defRPr/>
              </a:pPr>
              <a:t>‹#›</a:t>
            </a:fld>
            <a:endParaRPr lang="en-US" dirty="0"/>
          </a:p>
        </p:txBody>
      </p:sp>
    </p:spTree>
    <p:extLst>
      <p:ext uri="{BB962C8B-B14F-4D97-AF65-F5344CB8AC3E}">
        <p14:creationId xmlns:p14="http://schemas.microsoft.com/office/powerpoint/2010/main" val="2675135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8841441B-221D-4DAD-967A-703BE76AF373}"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6B1D697-3EFD-4BE0-8C21-0C467CCAB326}" type="slidenum">
              <a:rPr lang="en-US"/>
              <a:pPr>
                <a:defRPr/>
              </a:pPr>
              <a:t>‹#›</a:t>
            </a:fld>
            <a:endParaRPr lang="en-US" dirty="0"/>
          </a:p>
        </p:txBody>
      </p:sp>
    </p:spTree>
    <p:extLst>
      <p:ext uri="{BB962C8B-B14F-4D97-AF65-F5344CB8AC3E}">
        <p14:creationId xmlns:p14="http://schemas.microsoft.com/office/powerpoint/2010/main" val="1700033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A9D97F4-AE32-435D-9106-7CA6811E59F3}"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DC75389C-6ACD-43ED-9340-BDC15495FA68}" type="slidenum">
              <a:rPr lang="en-US"/>
              <a:pPr>
                <a:defRPr/>
              </a:pPr>
              <a:t>‹#›</a:t>
            </a:fld>
            <a:endParaRPr lang="en-US" dirty="0"/>
          </a:p>
        </p:txBody>
      </p:sp>
    </p:spTree>
    <p:extLst>
      <p:ext uri="{BB962C8B-B14F-4D97-AF65-F5344CB8AC3E}">
        <p14:creationId xmlns:p14="http://schemas.microsoft.com/office/powerpoint/2010/main" val="11208556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5790BA15-BBE1-49E3-8398-D7468B99C3A6}" type="slidenum">
              <a:rPr lang="en-US" altLang="en-US"/>
              <a:pPr>
                <a:defRPr/>
              </a:pPr>
              <a:t>‹#›</a:t>
            </a:fld>
            <a:endParaRPr lang="en-US" altLang="en-US"/>
          </a:p>
        </p:txBody>
      </p:sp>
    </p:spTree>
    <p:extLst>
      <p:ext uri="{BB962C8B-B14F-4D97-AF65-F5344CB8AC3E}">
        <p14:creationId xmlns:p14="http://schemas.microsoft.com/office/powerpoint/2010/main" val="3522613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BFA7B6A9-25AB-4AB3-AA4E-B65FCA9892FF}" type="slidenum">
              <a:rPr lang="en-US" altLang="en-US"/>
              <a:pPr>
                <a:defRPr/>
              </a:pPr>
              <a:t>‹#›</a:t>
            </a:fld>
            <a:endParaRPr lang="en-US" altLang="en-US"/>
          </a:p>
        </p:txBody>
      </p:sp>
    </p:spTree>
    <p:extLst>
      <p:ext uri="{BB962C8B-B14F-4D97-AF65-F5344CB8AC3E}">
        <p14:creationId xmlns:p14="http://schemas.microsoft.com/office/powerpoint/2010/main" val="7866060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8" name="Footer Placeholder 4"/>
          <p:cNvSpPr>
            <a:spLocks noGrp="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pPr>
              <a:defRPr/>
            </a:pPr>
            <a:fld id="{6C6A2129-10F8-4726-9625-8B2726C9078F}" type="slidenum">
              <a:rPr lang="en-US" altLang="en-US"/>
              <a:pPr>
                <a:defRPr/>
              </a:pPr>
              <a:t>‹#›</a:t>
            </a:fld>
            <a:endParaRPr lang="en-US" altLang="en-US"/>
          </a:p>
        </p:txBody>
      </p:sp>
    </p:spTree>
    <p:extLst>
      <p:ext uri="{BB962C8B-B14F-4D97-AF65-F5344CB8AC3E}">
        <p14:creationId xmlns:p14="http://schemas.microsoft.com/office/powerpoint/2010/main" val="12173869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4"/>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Footer Placeholder 4"/>
          <p:cNvSpPr>
            <a:spLocks noGrp="1"/>
          </p:cNvSpPr>
          <p:nvPr>
            <p:ph type="ftr" sz="quarter" idx="15"/>
          </p:nvPr>
        </p:nvSpPr>
        <p:spPr/>
        <p:txBody>
          <a:bodyPr/>
          <a:lstStyle>
            <a:lvl1pPr eaLnBrk="0" hangingPunct="0">
              <a:defRPr>
                <a:ea typeface="ＭＳ Ｐゴシック" panose="020B0600070205080204" pitchFamily="34" charset="-128"/>
              </a:defRPr>
            </a:lvl1pPr>
          </a:lstStyle>
          <a:p>
            <a:pPr>
              <a:defRPr/>
            </a:pPr>
            <a:endParaRPr lang="en-US"/>
          </a:p>
        </p:txBody>
      </p:sp>
      <p:sp>
        <p:nvSpPr>
          <p:cNvPr id="7" name="Slide Number Placeholder 5"/>
          <p:cNvSpPr>
            <a:spLocks noGrp="1"/>
          </p:cNvSpPr>
          <p:nvPr>
            <p:ph type="sldNum" sz="quarter" idx="16"/>
          </p:nvPr>
        </p:nvSpPr>
        <p:spPr/>
        <p:txBody>
          <a:bodyPr/>
          <a:lstStyle>
            <a:lvl1pPr eaLnBrk="0" hangingPunct="0">
              <a:defRPr/>
            </a:lvl1pPr>
          </a:lstStyle>
          <a:p>
            <a:pPr>
              <a:defRPr/>
            </a:pPr>
            <a:fld id="{E998FCAB-AB2F-4BD0-BB74-334439BA6718}" type="slidenum">
              <a:rPr lang="en-US" altLang="en-US"/>
              <a:pPr>
                <a:defRPr/>
              </a:pPr>
              <a:t>‹#›</a:t>
            </a:fld>
            <a:endParaRPr lang="en-US" altLang="en-US"/>
          </a:p>
        </p:txBody>
      </p:sp>
    </p:spTree>
    <p:extLst>
      <p:ext uri="{BB962C8B-B14F-4D97-AF65-F5344CB8AC3E}">
        <p14:creationId xmlns:p14="http://schemas.microsoft.com/office/powerpoint/2010/main" val="2346192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eaLnBrk="0" hangingPunct="0">
              <a:defRPr>
                <a:ea typeface="ＭＳ Ｐゴシック" panose="020B0600070205080204" pitchFamily="34" charset="-128"/>
              </a:defRPr>
            </a:lvl1pPr>
          </a:lstStyle>
          <a:p>
            <a:pPr>
              <a:defRPr/>
            </a:pPr>
            <a:endParaRPr lang="en-US"/>
          </a:p>
        </p:txBody>
      </p:sp>
      <p:sp>
        <p:nvSpPr>
          <p:cNvPr id="8" name="Footer Placeholder 4"/>
          <p:cNvSpPr>
            <a:spLocks noGrp="1"/>
          </p:cNvSpPr>
          <p:nvPr>
            <p:ph type="ftr" sz="quarter" idx="16"/>
          </p:nvPr>
        </p:nvSpPr>
        <p:spPr/>
        <p:txBody>
          <a:bodyPr/>
          <a:lstStyle>
            <a:lvl1pPr eaLnBrk="0" hangingPunct="0">
              <a:defRPr>
                <a:ea typeface="ＭＳ Ｐゴシック" panose="020B0600070205080204" pitchFamily="34" charset="-128"/>
              </a:defRPr>
            </a:lvl1pPr>
          </a:lstStyle>
          <a:p>
            <a:pPr>
              <a:defRPr/>
            </a:pPr>
            <a:endParaRPr lang="en-US"/>
          </a:p>
        </p:txBody>
      </p:sp>
      <p:sp>
        <p:nvSpPr>
          <p:cNvPr id="9" name="Slide Number Placeholder 5"/>
          <p:cNvSpPr>
            <a:spLocks noGrp="1"/>
          </p:cNvSpPr>
          <p:nvPr>
            <p:ph type="sldNum" sz="quarter" idx="17"/>
          </p:nvPr>
        </p:nvSpPr>
        <p:spPr/>
        <p:txBody>
          <a:bodyPr/>
          <a:lstStyle>
            <a:lvl1pPr eaLnBrk="0" hangingPunct="0">
              <a:defRPr/>
            </a:lvl1pPr>
          </a:lstStyle>
          <a:p>
            <a:pPr>
              <a:defRPr/>
            </a:pPr>
            <a:fld id="{1CCD07C4-30C7-4FB2-AEBF-74F9B32FD127}" type="slidenum">
              <a:rPr lang="en-US" altLang="en-US"/>
              <a:pPr>
                <a:defRPr/>
              </a:pPr>
              <a:t>‹#›</a:t>
            </a:fld>
            <a:endParaRPr lang="en-US" altLang="en-US"/>
          </a:p>
        </p:txBody>
      </p:sp>
    </p:spTree>
    <p:extLst>
      <p:ext uri="{BB962C8B-B14F-4D97-AF65-F5344CB8AC3E}">
        <p14:creationId xmlns:p14="http://schemas.microsoft.com/office/powerpoint/2010/main" val="187913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B3C9BE2-7D90-40EC-A12B-77CC5049F9A0}"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427A569D-D850-44BB-9A34-AD3A1421A7E0}" type="slidenum">
              <a:rPr lang="en-US"/>
              <a:pPr>
                <a:defRPr/>
              </a:pPr>
              <a:t>‹#›</a:t>
            </a:fld>
            <a:endParaRPr lang="en-US" dirty="0"/>
          </a:p>
        </p:txBody>
      </p:sp>
    </p:spTree>
    <p:extLst>
      <p:ext uri="{BB962C8B-B14F-4D97-AF65-F5344CB8AC3E}">
        <p14:creationId xmlns:p14="http://schemas.microsoft.com/office/powerpoint/2010/main" val="3439452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4" name="Footer Placeholder 4"/>
          <p:cNvSpPr>
            <a:spLocks noGrp="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7AD9384B-0CDC-48A1-AE83-DE7FA6D991F4}" type="slidenum">
              <a:rPr lang="en-US" altLang="en-US"/>
              <a:pPr>
                <a:defRPr/>
              </a:pPr>
              <a:t>‹#›</a:t>
            </a:fld>
            <a:endParaRPr lang="en-US" altLang="en-US"/>
          </a:p>
        </p:txBody>
      </p:sp>
    </p:spTree>
    <p:extLst>
      <p:ext uri="{BB962C8B-B14F-4D97-AF65-F5344CB8AC3E}">
        <p14:creationId xmlns:p14="http://schemas.microsoft.com/office/powerpoint/2010/main" val="1253722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3" name="Footer Placeholder 4"/>
          <p:cNvSpPr>
            <a:spLocks noGrp="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pPr>
              <a:defRPr/>
            </a:pPr>
            <a:fld id="{51692BD9-909B-4409-A7A0-615176577858}" type="slidenum">
              <a:rPr lang="en-US" altLang="en-US"/>
              <a:pPr>
                <a:defRPr/>
              </a:pPr>
              <a:t>‹#›</a:t>
            </a:fld>
            <a:endParaRPr lang="en-US" altLang="en-US"/>
          </a:p>
        </p:txBody>
      </p:sp>
    </p:spTree>
    <p:extLst>
      <p:ext uri="{BB962C8B-B14F-4D97-AF65-F5344CB8AC3E}">
        <p14:creationId xmlns:p14="http://schemas.microsoft.com/office/powerpoint/2010/main" val="13483074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34809CD3-986D-4233-9B90-C679B7D20B1D}" type="slidenum">
              <a:rPr lang="en-US" altLang="en-US"/>
              <a:pPr>
                <a:defRPr/>
              </a:pPr>
              <a:t>‹#›</a:t>
            </a:fld>
            <a:endParaRPr lang="en-US" altLang="en-US"/>
          </a:p>
        </p:txBody>
      </p:sp>
    </p:spTree>
    <p:extLst>
      <p:ext uri="{BB962C8B-B14F-4D97-AF65-F5344CB8AC3E}">
        <p14:creationId xmlns:p14="http://schemas.microsoft.com/office/powerpoint/2010/main" val="3364610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Footer Placeholder 4"/>
          <p:cNvSpPr>
            <a:spLocks noGrp="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pPr>
              <a:defRPr/>
            </a:pPr>
            <a:fld id="{097DCBEE-9BA1-43AB-B773-B5E559715890}" type="slidenum">
              <a:rPr lang="en-US" altLang="en-US"/>
              <a:pPr>
                <a:defRPr/>
              </a:pPr>
              <a:t>‹#›</a:t>
            </a:fld>
            <a:endParaRPr lang="en-US" altLang="en-US"/>
          </a:p>
        </p:txBody>
      </p:sp>
    </p:spTree>
    <p:extLst>
      <p:ext uri="{BB962C8B-B14F-4D97-AF65-F5344CB8AC3E}">
        <p14:creationId xmlns:p14="http://schemas.microsoft.com/office/powerpoint/2010/main" val="2659326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954E189F-0722-4F5A-BC2E-3EDB5974C4E9}" type="slidenum">
              <a:rPr lang="en-US" altLang="en-US"/>
              <a:pPr>
                <a:defRPr/>
              </a:pPr>
              <a:t>‹#›</a:t>
            </a:fld>
            <a:endParaRPr lang="en-US" altLang="en-US"/>
          </a:p>
        </p:txBody>
      </p:sp>
    </p:spTree>
    <p:extLst>
      <p:ext uri="{BB962C8B-B14F-4D97-AF65-F5344CB8AC3E}">
        <p14:creationId xmlns:p14="http://schemas.microsoft.com/office/powerpoint/2010/main" val="2204530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EA7D73BA-E089-4594-B0A7-86453B6D89EE}" type="slidenum">
              <a:rPr lang="en-US" altLang="en-US"/>
              <a:pPr>
                <a:defRPr/>
              </a:pPr>
              <a:t>‹#›</a:t>
            </a:fld>
            <a:endParaRPr lang="en-US" altLang="en-US"/>
          </a:p>
        </p:txBody>
      </p:sp>
    </p:spTree>
    <p:extLst>
      <p:ext uri="{BB962C8B-B14F-4D97-AF65-F5344CB8AC3E}">
        <p14:creationId xmlns:p14="http://schemas.microsoft.com/office/powerpoint/2010/main" val="10509822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smtClean="0"/>
          </a:p>
        </p:txBody>
      </p:sp>
      <p:sp>
        <p:nvSpPr>
          <p:cNvPr id="4" name="Date Placeholder 3"/>
          <p:cNvSpPr>
            <a:spLocks noGrp="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pPr>
              <a:defRPr/>
            </a:pPr>
            <a:fld id="{8D758766-3FCF-46C8-A2AF-476999BDF01C}" type="slidenum">
              <a:rPr lang="en-US" altLang="en-US"/>
              <a:pPr>
                <a:defRPr/>
              </a:pPr>
              <a:t>‹#›</a:t>
            </a:fld>
            <a:endParaRPr lang="en-US" altLang="en-US"/>
          </a:p>
        </p:txBody>
      </p:sp>
    </p:spTree>
    <p:extLst>
      <p:ext uri="{BB962C8B-B14F-4D97-AF65-F5344CB8AC3E}">
        <p14:creationId xmlns:p14="http://schemas.microsoft.com/office/powerpoint/2010/main" val="3214778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Z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5"/>
          <p:cNvSpPr>
            <a:spLocks noGrp="1" noChangeArrowheads="1"/>
          </p:cNvSpPr>
          <p:nvPr>
            <p:ph type="ftr" sz="quarter"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1"/>
          </p:nvPr>
        </p:nvSpPr>
        <p:spPr/>
        <p:txBody>
          <a:bodyPr/>
          <a:lstStyle>
            <a:lvl1pPr eaLnBrk="0" hangingPunct="0">
              <a:defRPr/>
            </a:lvl1pPr>
          </a:lstStyle>
          <a:p>
            <a:pPr>
              <a:defRPr/>
            </a:pPr>
            <a:fld id="{2AA26713-B917-4F28-9D50-943CDD09A4B8}" type="slidenum">
              <a:rPr lang="en-US" altLang="en-US"/>
              <a:pPr>
                <a:defRPr/>
              </a:pPr>
              <a:t>‹#›</a:t>
            </a:fld>
            <a:endParaRPr lang="en-US" altLang="en-US"/>
          </a:p>
        </p:txBody>
      </p:sp>
    </p:spTree>
    <p:extLst>
      <p:ext uri="{BB962C8B-B14F-4D97-AF65-F5344CB8AC3E}">
        <p14:creationId xmlns:p14="http://schemas.microsoft.com/office/powerpoint/2010/main" val="694501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eaLnBrk="0" hangingPunct="0">
              <a:defRPr>
                <a:ea typeface="ＭＳ Ｐゴシック" panose="020B0600070205080204"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panose="020B0600070205080204"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vl1pPr>
          </a:lstStyle>
          <a:p>
            <a:pPr>
              <a:defRPr/>
            </a:pPr>
            <a:fld id="{C0F9A43D-082D-4C7F-B36C-997A372995DA}" type="slidenum">
              <a:rPr lang="en-US" altLang="en-US"/>
              <a:pPr>
                <a:defRPr/>
              </a:pPr>
              <a:t>‹#›</a:t>
            </a:fld>
            <a:endParaRPr lang="en-US" altLang="en-US"/>
          </a:p>
        </p:txBody>
      </p:sp>
    </p:spTree>
    <p:extLst>
      <p:ext uri="{BB962C8B-B14F-4D97-AF65-F5344CB8AC3E}">
        <p14:creationId xmlns:p14="http://schemas.microsoft.com/office/powerpoint/2010/main" val="26220739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6684076B-39EE-4198-9F15-17F74EA08BAD}"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02E59E6E-18AF-4559-8D39-69068987915E}" type="slidenum">
              <a:rPr lang="en-US"/>
              <a:pPr>
                <a:defRPr/>
              </a:pPr>
              <a:t>‹#›</a:t>
            </a:fld>
            <a:endParaRPr lang="en-US" dirty="0"/>
          </a:p>
        </p:txBody>
      </p:sp>
    </p:spTree>
    <p:extLst>
      <p:ext uri="{BB962C8B-B14F-4D97-AF65-F5344CB8AC3E}">
        <p14:creationId xmlns:p14="http://schemas.microsoft.com/office/powerpoint/2010/main" val="183938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311B589B-97D2-4D4E-9289-DAB8CEE1717A}"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C7258271-6974-4166-B3B4-9034239BBF1E}" type="slidenum">
              <a:rPr lang="en-US"/>
              <a:pPr>
                <a:defRPr/>
              </a:pPr>
              <a:t>‹#›</a:t>
            </a:fld>
            <a:endParaRPr lang="en-US" dirty="0"/>
          </a:p>
        </p:txBody>
      </p:sp>
    </p:spTree>
    <p:extLst>
      <p:ext uri="{BB962C8B-B14F-4D97-AF65-F5344CB8AC3E}">
        <p14:creationId xmlns:p14="http://schemas.microsoft.com/office/powerpoint/2010/main" val="1971257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B3C9BE2-7D90-40EC-A12B-77CC5049F9A0}"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427A569D-D850-44BB-9A34-AD3A1421A7E0}" type="slidenum">
              <a:rPr lang="en-US"/>
              <a:pPr>
                <a:defRPr/>
              </a:pPr>
              <a:t>‹#›</a:t>
            </a:fld>
            <a:endParaRPr lang="en-US" dirty="0"/>
          </a:p>
        </p:txBody>
      </p:sp>
    </p:spTree>
    <p:extLst>
      <p:ext uri="{BB962C8B-B14F-4D97-AF65-F5344CB8AC3E}">
        <p14:creationId xmlns:p14="http://schemas.microsoft.com/office/powerpoint/2010/main" val="36522738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311B589B-97D2-4D4E-9289-DAB8CEE1717A}"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C7258271-6974-4166-B3B4-9034239BBF1E}" type="slidenum">
              <a:rPr lang="en-US"/>
              <a:pPr>
                <a:defRPr/>
              </a:pPr>
              <a:t>‹#›</a:t>
            </a:fld>
            <a:endParaRPr lang="en-US" dirty="0"/>
          </a:p>
        </p:txBody>
      </p:sp>
    </p:spTree>
    <p:extLst>
      <p:ext uri="{BB962C8B-B14F-4D97-AF65-F5344CB8AC3E}">
        <p14:creationId xmlns:p14="http://schemas.microsoft.com/office/powerpoint/2010/main" val="13881602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4747F82-0FCD-4562-BFA7-FCAA69730823}"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3C67CCD3-D479-418E-9D76-143C2E072B73}" type="slidenum">
              <a:rPr lang="en-US"/>
              <a:pPr>
                <a:defRPr/>
              </a:pPr>
              <a:t>‹#›</a:t>
            </a:fld>
            <a:endParaRPr lang="en-US" dirty="0"/>
          </a:p>
        </p:txBody>
      </p:sp>
    </p:spTree>
    <p:extLst>
      <p:ext uri="{BB962C8B-B14F-4D97-AF65-F5344CB8AC3E}">
        <p14:creationId xmlns:p14="http://schemas.microsoft.com/office/powerpoint/2010/main" val="2617082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065AF1CB-9B50-4323-8E4F-965FF136E402}" type="datetime1">
              <a:rPr lang="en-US"/>
              <a:pPr>
                <a:defRPr/>
              </a:pPr>
              <a:t>6/10/2019</a:t>
            </a:fld>
            <a:endParaRPr lang="en-US" dirty="0"/>
          </a:p>
        </p:txBody>
      </p:sp>
      <p:sp>
        <p:nvSpPr>
          <p:cNvPr id="8"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49FF1489-9E94-422A-88A0-B7DFA184BD8F}" type="slidenum">
              <a:rPr lang="en-US"/>
              <a:pPr>
                <a:defRPr/>
              </a:pPr>
              <a:t>‹#›</a:t>
            </a:fld>
            <a:endParaRPr lang="en-US" dirty="0"/>
          </a:p>
        </p:txBody>
      </p:sp>
    </p:spTree>
    <p:extLst>
      <p:ext uri="{BB962C8B-B14F-4D97-AF65-F5344CB8AC3E}">
        <p14:creationId xmlns:p14="http://schemas.microsoft.com/office/powerpoint/2010/main" val="2958564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74026F7F-2B45-47E6-AA65-1E0724546867}"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13A45362-AC72-4F1D-99A1-B8F89731BBE9}" type="slidenum">
              <a:rPr lang="en-US"/>
              <a:pPr>
                <a:defRPr/>
              </a:pPr>
              <a:t>‹#›</a:t>
            </a:fld>
            <a:endParaRPr lang="en-US" dirty="0"/>
          </a:p>
        </p:txBody>
      </p:sp>
    </p:spTree>
    <p:extLst>
      <p:ext uri="{BB962C8B-B14F-4D97-AF65-F5344CB8AC3E}">
        <p14:creationId xmlns:p14="http://schemas.microsoft.com/office/powerpoint/2010/main" val="6500319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E5AC8CC7-92DA-4EC4-9309-E4F8AB2855A6}" type="datetime1">
              <a:rPr lang="en-US"/>
              <a:pPr>
                <a:defRPr/>
              </a:pPr>
              <a:t>6/10/2019</a:t>
            </a:fld>
            <a:endParaRPr lang="en-US" dirty="0"/>
          </a:p>
        </p:txBody>
      </p:sp>
      <p:sp>
        <p:nvSpPr>
          <p:cNvPr id="3"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2E4E99A6-A5E1-484C-B6CD-7B1B644B8874}" type="slidenum">
              <a:rPr lang="en-US"/>
              <a:pPr>
                <a:defRPr/>
              </a:pPr>
              <a:t>‹#›</a:t>
            </a:fld>
            <a:endParaRPr lang="en-US" dirty="0"/>
          </a:p>
        </p:txBody>
      </p:sp>
    </p:spTree>
    <p:extLst>
      <p:ext uri="{BB962C8B-B14F-4D97-AF65-F5344CB8AC3E}">
        <p14:creationId xmlns:p14="http://schemas.microsoft.com/office/powerpoint/2010/main" val="22100330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EF012124-B267-4A25-A148-5EF825EF1817}"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434C835E-7762-4770-84C8-1FC4ACF3FC52}" type="slidenum">
              <a:rPr lang="en-US"/>
              <a:pPr>
                <a:defRPr/>
              </a:pPr>
              <a:t>‹#›</a:t>
            </a:fld>
            <a:endParaRPr lang="en-US" dirty="0"/>
          </a:p>
        </p:txBody>
      </p:sp>
    </p:spTree>
    <p:extLst>
      <p:ext uri="{BB962C8B-B14F-4D97-AF65-F5344CB8AC3E}">
        <p14:creationId xmlns:p14="http://schemas.microsoft.com/office/powerpoint/2010/main" val="13892188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6A10F89C-B74C-4476-87DE-02E782A21F4F}"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469E7477-6262-4335-87A0-6A970939B2F4}" type="slidenum">
              <a:rPr lang="en-US"/>
              <a:pPr>
                <a:defRPr/>
              </a:pPr>
              <a:t>‹#›</a:t>
            </a:fld>
            <a:endParaRPr lang="en-US" dirty="0"/>
          </a:p>
        </p:txBody>
      </p:sp>
    </p:spTree>
    <p:extLst>
      <p:ext uri="{BB962C8B-B14F-4D97-AF65-F5344CB8AC3E}">
        <p14:creationId xmlns:p14="http://schemas.microsoft.com/office/powerpoint/2010/main" val="33635345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807B1866-A7F3-40CE-9E30-365665437811}"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1043F00A-DAC1-4584-81F2-A7E9CDB504C9}" type="slidenum">
              <a:rPr lang="en-US"/>
              <a:pPr>
                <a:defRPr/>
              </a:pPr>
              <a:t>‹#›</a:t>
            </a:fld>
            <a:endParaRPr lang="en-US" dirty="0"/>
          </a:p>
        </p:txBody>
      </p:sp>
    </p:spTree>
    <p:extLst>
      <p:ext uri="{BB962C8B-B14F-4D97-AF65-F5344CB8AC3E}">
        <p14:creationId xmlns:p14="http://schemas.microsoft.com/office/powerpoint/2010/main" val="22085013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0833491A-9EA0-4263-94DD-0578327A4684}"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C631499D-609C-493D-B066-E100459AC072}" type="slidenum">
              <a:rPr lang="en-US"/>
              <a:pPr>
                <a:defRPr/>
              </a:pPr>
              <a:t>‹#›</a:t>
            </a:fld>
            <a:endParaRPr lang="en-US" dirty="0"/>
          </a:p>
        </p:txBody>
      </p:sp>
    </p:spTree>
    <p:extLst>
      <p:ext uri="{BB962C8B-B14F-4D97-AF65-F5344CB8AC3E}">
        <p14:creationId xmlns:p14="http://schemas.microsoft.com/office/powerpoint/2010/main" val="283640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4747F82-0FCD-4562-BFA7-FCAA69730823}"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3C67CCD3-D479-418E-9D76-143C2E072B73}" type="slidenum">
              <a:rPr lang="en-US"/>
              <a:pPr>
                <a:defRPr/>
              </a:pPr>
              <a:t>‹#›</a:t>
            </a:fld>
            <a:endParaRPr lang="en-US" dirty="0"/>
          </a:p>
        </p:txBody>
      </p:sp>
    </p:spTree>
    <p:extLst>
      <p:ext uri="{BB962C8B-B14F-4D97-AF65-F5344CB8AC3E}">
        <p14:creationId xmlns:p14="http://schemas.microsoft.com/office/powerpoint/2010/main" val="2583348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6EBE32C4-AE7A-40F2-8EF5-568F92287B1E}"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D8C8345-677E-466E-9082-7F5A0551DF84}" type="slidenum">
              <a:rPr lang="en-US"/>
              <a:pPr>
                <a:defRPr/>
              </a:pPr>
              <a:t>‹#›</a:t>
            </a:fld>
            <a:endParaRPr lang="en-US" dirty="0"/>
          </a:p>
        </p:txBody>
      </p:sp>
    </p:spTree>
    <p:extLst>
      <p:ext uri="{BB962C8B-B14F-4D97-AF65-F5344CB8AC3E}">
        <p14:creationId xmlns:p14="http://schemas.microsoft.com/office/powerpoint/2010/main" val="1647153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E8B12EB1-9EF0-42B8-893C-5BDBEEA9D5F4}"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FE19EBBE-D6D1-49C8-BEAA-5BDE3A375FCE}" type="slidenum">
              <a:rPr lang="en-US"/>
              <a:pPr>
                <a:defRPr/>
              </a:pPr>
              <a:t>‹#›</a:t>
            </a:fld>
            <a:endParaRPr lang="en-US" dirty="0"/>
          </a:p>
        </p:txBody>
      </p:sp>
    </p:spTree>
    <p:extLst>
      <p:ext uri="{BB962C8B-B14F-4D97-AF65-F5344CB8AC3E}">
        <p14:creationId xmlns:p14="http://schemas.microsoft.com/office/powerpoint/2010/main" val="4888871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A9D97F4-AE32-435D-9106-7CA6811E59F3}"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DC75389C-6ACD-43ED-9340-BDC15495FA68}" type="slidenum">
              <a:rPr lang="en-US"/>
              <a:pPr>
                <a:defRPr/>
              </a:pPr>
              <a:t>‹#›</a:t>
            </a:fld>
            <a:endParaRPr lang="en-US" dirty="0"/>
          </a:p>
        </p:txBody>
      </p:sp>
    </p:spTree>
    <p:extLst>
      <p:ext uri="{BB962C8B-B14F-4D97-AF65-F5344CB8AC3E}">
        <p14:creationId xmlns:p14="http://schemas.microsoft.com/office/powerpoint/2010/main" val="13325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292743C9-37D5-46D4-8E28-6DE7ABEF0D7C}"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C376DF7-D7B2-4C7C-A1C6-922FDEFADFA2}" type="slidenum">
              <a:rPr lang="en-US" altLang="en-US"/>
              <a:pPr>
                <a:defRPr/>
              </a:pPr>
              <a:t>‹#›</a:t>
            </a:fld>
            <a:endParaRPr lang="en-US" altLang="en-US" dirty="0"/>
          </a:p>
        </p:txBody>
      </p:sp>
    </p:spTree>
    <p:extLst>
      <p:ext uri="{BB962C8B-B14F-4D97-AF65-F5344CB8AC3E}">
        <p14:creationId xmlns:p14="http://schemas.microsoft.com/office/powerpoint/2010/main" val="17300044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E4AFF2DF-0134-425B-A9D7-D1528BA69598}"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C3FB4D6-17CC-4683-A43B-F332474D00FE}" type="slidenum">
              <a:rPr lang="en-US" altLang="en-US"/>
              <a:pPr>
                <a:defRPr/>
              </a:pPr>
              <a:t>‹#›</a:t>
            </a:fld>
            <a:endParaRPr lang="en-US" altLang="en-US" dirty="0"/>
          </a:p>
        </p:txBody>
      </p:sp>
    </p:spTree>
    <p:extLst>
      <p:ext uri="{BB962C8B-B14F-4D97-AF65-F5344CB8AC3E}">
        <p14:creationId xmlns:p14="http://schemas.microsoft.com/office/powerpoint/2010/main" val="31730867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D0C44E92-1E49-4DAB-A189-F2BD0898143F}"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6794A2C-E8A7-4F5B-944C-A98B1E71C0FB}" type="slidenum">
              <a:rPr lang="en-US" altLang="en-US"/>
              <a:pPr>
                <a:defRPr/>
              </a:pPr>
              <a:t>‹#›</a:t>
            </a:fld>
            <a:endParaRPr lang="en-US" altLang="en-US" dirty="0"/>
          </a:p>
        </p:txBody>
      </p:sp>
    </p:spTree>
    <p:extLst>
      <p:ext uri="{BB962C8B-B14F-4D97-AF65-F5344CB8AC3E}">
        <p14:creationId xmlns:p14="http://schemas.microsoft.com/office/powerpoint/2010/main" val="3125181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DC3DC74F-5C96-416C-AA23-5B31C24ADA65}"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455F4B4-872A-4DAB-88A2-4814C3AD7A12}" type="slidenum">
              <a:rPr lang="en-US" altLang="en-US"/>
              <a:pPr>
                <a:defRPr/>
              </a:pPr>
              <a:t>‹#›</a:t>
            </a:fld>
            <a:endParaRPr lang="en-US" altLang="en-US" dirty="0"/>
          </a:p>
        </p:txBody>
      </p:sp>
    </p:spTree>
    <p:extLst>
      <p:ext uri="{BB962C8B-B14F-4D97-AF65-F5344CB8AC3E}">
        <p14:creationId xmlns:p14="http://schemas.microsoft.com/office/powerpoint/2010/main" val="35128908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37BDF79E-E3D1-4BB7-90FC-0D66FCF0E17C}" type="datetime1">
              <a:rPr lang="en-US"/>
              <a:pPr>
                <a:defRPr/>
              </a:pPr>
              <a:t>6/10/2019</a:t>
            </a:fld>
            <a:endParaRPr lang="en-US" dirty="0"/>
          </a:p>
        </p:txBody>
      </p:sp>
      <p:sp>
        <p:nvSpPr>
          <p:cNvPr id="8"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6B0EAE51-E568-4024-95F3-AAE5839272C2}" type="slidenum">
              <a:rPr lang="en-US" altLang="en-US"/>
              <a:pPr>
                <a:defRPr/>
              </a:pPr>
              <a:t>‹#›</a:t>
            </a:fld>
            <a:endParaRPr lang="en-US" altLang="en-US" dirty="0"/>
          </a:p>
        </p:txBody>
      </p:sp>
    </p:spTree>
    <p:extLst>
      <p:ext uri="{BB962C8B-B14F-4D97-AF65-F5344CB8AC3E}">
        <p14:creationId xmlns:p14="http://schemas.microsoft.com/office/powerpoint/2010/main" val="4079582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1B23649-461B-4374-9318-96F02BC00CD7}"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74A81262-E2CD-42A3-9BC7-FCE946F654F8}" type="slidenum">
              <a:rPr lang="en-US" altLang="en-US"/>
              <a:pPr>
                <a:defRPr/>
              </a:pPr>
              <a:t>‹#›</a:t>
            </a:fld>
            <a:endParaRPr lang="en-US" altLang="en-US" dirty="0"/>
          </a:p>
        </p:txBody>
      </p:sp>
    </p:spTree>
    <p:extLst>
      <p:ext uri="{BB962C8B-B14F-4D97-AF65-F5344CB8AC3E}">
        <p14:creationId xmlns:p14="http://schemas.microsoft.com/office/powerpoint/2010/main" val="23551059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A87F53AD-C5CF-44D6-B038-72660163F247}" type="datetime1">
              <a:rPr lang="en-US"/>
              <a:pPr>
                <a:defRPr/>
              </a:pPr>
              <a:t>6/10/2019</a:t>
            </a:fld>
            <a:endParaRPr lang="en-US" dirty="0"/>
          </a:p>
        </p:txBody>
      </p:sp>
      <p:sp>
        <p:nvSpPr>
          <p:cNvPr id="3"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BCA6C186-EF09-4262-9BE5-D53C9CF463E7}" type="slidenum">
              <a:rPr lang="en-US" altLang="en-US"/>
              <a:pPr>
                <a:defRPr/>
              </a:pPr>
              <a:t>‹#›</a:t>
            </a:fld>
            <a:endParaRPr lang="en-US" altLang="en-US" dirty="0"/>
          </a:p>
        </p:txBody>
      </p:sp>
    </p:spTree>
    <p:extLst>
      <p:ext uri="{BB962C8B-B14F-4D97-AF65-F5344CB8AC3E}">
        <p14:creationId xmlns:p14="http://schemas.microsoft.com/office/powerpoint/2010/main" val="572625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065AF1CB-9B50-4323-8E4F-965FF136E402}" type="datetime1">
              <a:rPr lang="en-US"/>
              <a:pPr>
                <a:defRPr/>
              </a:pPr>
              <a:t>6/10/2019</a:t>
            </a:fld>
            <a:endParaRPr lang="en-US" dirty="0"/>
          </a:p>
        </p:txBody>
      </p:sp>
      <p:sp>
        <p:nvSpPr>
          <p:cNvPr id="8"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9"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49FF1489-9E94-422A-88A0-B7DFA184BD8F}" type="slidenum">
              <a:rPr lang="en-US"/>
              <a:pPr>
                <a:defRPr/>
              </a:pPr>
              <a:t>‹#›</a:t>
            </a:fld>
            <a:endParaRPr lang="en-US" dirty="0"/>
          </a:p>
        </p:txBody>
      </p:sp>
    </p:spTree>
    <p:extLst>
      <p:ext uri="{BB962C8B-B14F-4D97-AF65-F5344CB8AC3E}">
        <p14:creationId xmlns:p14="http://schemas.microsoft.com/office/powerpoint/2010/main" val="34232867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2A36E7B-3D8E-4A22-BC2F-6E2EDBEA11DC}"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5E4A1AC0-E283-4E80-9934-54100B9136CF}" type="slidenum">
              <a:rPr lang="en-US" altLang="en-US"/>
              <a:pPr>
                <a:defRPr/>
              </a:pPr>
              <a:t>‹#›</a:t>
            </a:fld>
            <a:endParaRPr lang="en-US" altLang="en-US" dirty="0"/>
          </a:p>
        </p:txBody>
      </p:sp>
    </p:spTree>
    <p:extLst>
      <p:ext uri="{BB962C8B-B14F-4D97-AF65-F5344CB8AC3E}">
        <p14:creationId xmlns:p14="http://schemas.microsoft.com/office/powerpoint/2010/main" val="3651322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961E2261-CE3E-41D5-9207-2067330802BE}"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8CFBD35E-2C5D-459E-BF45-4404EADFE321}" type="slidenum">
              <a:rPr lang="en-US" altLang="en-US"/>
              <a:pPr>
                <a:defRPr/>
              </a:pPr>
              <a:t>‹#›</a:t>
            </a:fld>
            <a:endParaRPr lang="en-US" altLang="en-US" dirty="0"/>
          </a:p>
        </p:txBody>
      </p:sp>
    </p:spTree>
    <p:extLst>
      <p:ext uri="{BB962C8B-B14F-4D97-AF65-F5344CB8AC3E}">
        <p14:creationId xmlns:p14="http://schemas.microsoft.com/office/powerpoint/2010/main" val="26828844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3A402706-A029-48F9-B1FD-E374C534F37D}"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6F6A1AD-8777-43EF-A85B-70F9B7A8CAFD}" type="slidenum">
              <a:rPr lang="en-US" altLang="en-US"/>
              <a:pPr>
                <a:defRPr/>
              </a:pPr>
              <a:t>‹#›</a:t>
            </a:fld>
            <a:endParaRPr lang="en-US" altLang="en-US" dirty="0"/>
          </a:p>
        </p:txBody>
      </p:sp>
    </p:spTree>
    <p:extLst>
      <p:ext uri="{BB962C8B-B14F-4D97-AF65-F5344CB8AC3E}">
        <p14:creationId xmlns:p14="http://schemas.microsoft.com/office/powerpoint/2010/main" val="37215626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76A11813-B3BE-4CB5-B62B-CA7BE20135A4}"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D5B7CFC-2CA6-4CCF-976C-AD9AA33A2EFA}" type="slidenum">
              <a:rPr lang="en-US" altLang="en-US"/>
              <a:pPr>
                <a:defRPr/>
              </a:pPr>
              <a:t>‹#›</a:t>
            </a:fld>
            <a:endParaRPr lang="en-US" altLang="en-US" dirty="0"/>
          </a:p>
        </p:txBody>
      </p:sp>
    </p:spTree>
    <p:extLst>
      <p:ext uri="{BB962C8B-B14F-4D97-AF65-F5344CB8AC3E}">
        <p14:creationId xmlns:p14="http://schemas.microsoft.com/office/powerpoint/2010/main" val="314009302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DE6456FA-DEF3-4BFB-99D4-E6BDCD6452A1}"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1822BDD-2BF3-42F2-BCB4-5B93C9D033FA}" type="slidenum">
              <a:rPr lang="en-US" altLang="en-US"/>
              <a:pPr>
                <a:defRPr/>
              </a:pPr>
              <a:t>‹#›</a:t>
            </a:fld>
            <a:endParaRPr lang="en-US" altLang="en-US" dirty="0"/>
          </a:p>
        </p:txBody>
      </p:sp>
    </p:spTree>
    <p:extLst>
      <p:ext uri="{BB962C8B-B14F-4D97-AF65-F5344CB8AC3E}">
        <p14:creationId xmlns:p14="http://schemas.microsoft.com/office/powerpoint/2010/main" val="37036264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280FA706-1B8D-4B9C-BC45-637C6E977BBA}"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EBB4481-A6A9-47AA-96E1-6BE35BE8739D}" type="slidenum">
              <a:rPr lang="en-US" altLang="en-US"/>
              <a:pPr>
                <a:defRPr/>
              </a:pPr>
              <a:t>‹#›</a:t>
            </a:fld>
            <a:endParaRPr lang="en-US" altLang="en-US" dirty="0"/>
          </a:p>
        </p:txBody>
      </p:sp>
    </p:spTree>
    <p:extLst>
      <p:ext uri="{BB962C8B-B14F-4D97-AF65-F5344CB8AC3E}">
        <p14:creationId xmlns:p14="http://schemas.microsoft.com/office/powerpoint/2010/main" val="4114178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CAA368E3-97C1-46CC-B838-02E6EF27B026}"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D7F5FA33-F5B1-4DB4-BE0E-59BA83766056}" type="slidenum">
              <a:rPr lang="en-US" altLang="en-US"/>
              <a:pPr>
                <a:defRPr/>
              </a:pPr>
              <a:t>‹#›</a:t>
            </a:fld>
            <a:endParaRPr lang="en-US" altLang="en-US" dirty="0"/>
          </a:p>
        </p:txBody>
      </p:sp>
    </p:spTree>
    <p:extLst>
      <p:ext uri="{BB962C8B-B14F-4D97-AF65-F5344CB8AC3E}">
        <p14:creationId xmlns:p14="http://schemas.microsoft.com/office/powerpoint/2010/main" val="372403461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fld id="{5AE8639B-4B97-43FE-B305-244ABEB18814}" type="datetime1">
              <a:rPr lang="en-US"/>
              <a:pPr>
                <a:defRPr/>
              </a:pPr>
              <a:t>6/10/2019</a:t>
            </a:fld>
            <a:endParaRPr lang="en-US"/>
          </a:p>
        </p:txBody>
      </p:sp>
      <p:sp>
        <p:nvSpPr>
          <p:cNvPr id="5" name="Footer Placeholder 4"/>
          <p:cNvSpPr>
            <a:spLocks noGrp="1"/>
          </p:cNvSpPr>
          <p:nvPr>
            <p:ph type="ftr" sz="quarter" idx="11"/>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lnSpc>
                <a:spcPct val="110000"/>
              </a:lnSpc>
              <a:defRPr>
                <a:latin typeface="Century Gothic" panose="020B0502020202020204" pitchFamily="34" charset="0"/>
              </a:defRPr>
            </a:lvl1pPr>
          </a:lstStyle>
          <a:p>
            <a:pPr>
              <a:defRPr/>
            </a:pPr>
            <a:fld id="{680E511D-D3DA-479C-AC81-B8C5027BD40D}" type="slidenum">
              <a:rPr lang="en-US" altLang="en-US"/>
              <a:pPr>
                <a:defRPr/>
              </a:pPr>
              <a:t>‹#›</a:t>
            </a:fld>
            <a:endParaRPr lang="en-US" altLang="en-US"/>
          </a:p>
        </p:txBody>
      </p:sp>
    </p:spTree>
    <p:extLst>
      <p:ext uri="{BB962C8B-B14F-4D97-AF65-F5344CB8AC3E}">
        <p14:creationId xmlns:p14="http://schemas.microsoft.com/office/powerpoint/2010/main" val="12712793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fld id="{AABA8C03-0DAE-457C-AEBD-37740D50E563}" type="datetime1">
              <a:rPr lang="en-US"/>
              <a:pPr>
                <a:defRPr/>
              </a:pPr>
              <a:t>6/10/2019</a:t>
            </a:fld>
            <a:endParaRPr lang="en-US"/>
          </a:p>
        </p:txBody>
      </p:sp>
      <p:sp>
        <p:nvSpPr>
          <p:cNvPr id="5" name="Footer Placeholder 4"/>
          <p:cNvSpPr>
            <a:spLocks noGrp="1"/>
          </p:cNvSpPr>
          <p:nvPr>
            <p:ph type="ftr" sz="quarter" idx="11"/>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lnSpc>
                <a:spcPct val="110000"/>
              </a:lnSpc>
              <a:defRPr>
                <a:latin typeface="Century Gothic" panose="020B0502020202020204" pitchFamily="34" charset="0"/>
              </a:defRPr>
            </a:lvl1pPr>
          </a:lstStyle>
          <a:p>
            <a:pPr>
              <a:defRPr/>
            </a:pPr>
            <a:fld id="{96BD12B7-7ECC-48D1-8222-DC3C30DA2756}" type="slidenum">
              <a:rPr lang="en-US" altLang="en-US"/>
              <a:pPr>
                <a:defRPr/>
              </a:pPr>
              <a:t>‹#›</a:t>
            </a:fld>
            <a:endParaRPr lang="en-US" altLang="en-US"/>
          </a:p>
        </p:txBody>
      </p:sp>
    </p:spTree>
    <p:extLst>
      <p:ext uri="{BB962C8B-B14F-4D97-AF65-F5344CB8AC3E}">
        <p14:creationId xmlns:p14="http://schemas.microsoft.com/office/powerpoint/2010/main" val="14721138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fld id="{20A00DB1-8DF8-47AC-AA5D-A7A257858D51}" type="datetime1">
              <a:rPr lang="en-US"/>
              <a:pPr>
                <a:defRPr/>
              </a:pPr>
              <a:t>6/10/2019</a:t>
            </a:fld>
            <a:endParaRPr lang="en-US"/>
          </a:p>
        </p:txBody>
      </p:sp>
      <p:sp>
        <p:nvSpPr>
          <p:cNvPr id="5" name="Footer Placeholder 4"/>
          <p:cNvSpPr>
            <a:spLocks noGrp="1"/>
          </p:cNvSpPr>
          <p:nvPr>
            <p:ph type="ftr" sz="quarter" idx="11"/>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lnSpc>
                <a:spcPct val="110000"/>
              </a:lnSpc>
              <a:defRPr>
                <a:latin typeface="Century Gothic" panose="020B0502020202020204" pitchFamily="34" charset="0"/>
              </a:defRPr>
            </a:lvl1pPr>
          </a:lstStyle>
          <a:p>
            <a:pPr>
              <a:defRPr/>
            </a:pPr>
            <a:fld id="{EDEF369A-1D27-485F-AF00-7558D7C15624}" type="slidenum">
              <a:rPr lang="en-US" altLang="en-US"/>
              <a:pPr>
                <a:defRPr/>
              </a:pPr>
              <a:t>‹#›</a:t>
            </a:fld>
            <a:endParaRPr lang="en-US" altLang="en-US"/>
          </a:p>
        </p:txBody>
      </p:sp>
    </p:spTree>
    <p:extLst>
      <p:ext uri="{BB962C8B-B14F-4D97-AF65-F5344CB8AC3E}">
        <p14:creationId xmlns:p14="http://schemas.microsoft.com/office/powerpoint/2010/main" val="4262528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74026F7F-2B45-47E6-AA65-1E0724546867}"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5"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13A45362-AC72-4F1D-99A1-B8F89731BBE9}" type="slidenum">
              <a:rPr lang="en-US"/>
              <a:pPr>
                <a:defRPr/>
              </a:pPr>
              <a:t>‹#›</a:t>
            </a:fld>
            <a:endParaRPr lang="en-US" dirty="0"/>
          </a:p>
        </p:txBody>
      </p:sp>
    </p:spTree>
    <p:extLst>
      <p:ext uri="{BB962C8B-B14F-4D97-AF65-F5344CB8AC3E}">
        <p14:creationId xmlns:p14="http://schemas.microsoft.com/office/powerpoint/2010/main" val="25723854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fld id="{DBB973EF-3810-4DBB-947F-10CFDAFDDE88}" type="datetime1">
              <a:rPr lang="en-US"/>
              <a:pPr>
                <a:defRPr/>
              </a:pPr>
              <a:t>6/10/2019</a:t>
            </a:fld>
            <a:endParaRPr lang="en-US"/>
          </a:p>
        </p:txBody>
      </p:sp>
      <p:sp>
        <p:nvSpPr>
          <p:cNvPr id="6" name="Footer Placeholder 5"/>
          <p:cNvSpPr>
            <a:spLocks noGrp="1"/>
          </p:cNvSpPr>
          <p:nvPr>
            <p:ph type="ftr" sz="quarter" idx="11"/>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lnSpc>
                <a:spcPct val="110000"/>
              </a:lnSpc>
              <a:defRPr>
                <a:latin typeface="Century Gothic" panose="020B0502020202020204" pitchFamily="34" charset="0"/>
              </a:defRPr>
            </a:lvl1pPr>
          </a:lstStyle>
          <a:p>
            <a:pPr>
              <a:defRPr/>
            </a:pPr>
            <a:fld id="{79C420C1-A9DC-4E3F-BBD7-ABC4CE8BEE59}" type="slidenum">
              <a:rPr lang="en-US" altLang="en-US"/>
              <a:pPr>
                <a:defRPr/>
              </a:pPr>
              <a:t>‹#›</a:t>
            </a:fld>
            <a:endParaRPr lang="en-US" altLang="en-US"/>
          </a:p>
        </p:txBody>
      </p:sp>
    </p:spTree>
    <p:extLst>
      <p:ext uri="{BB962C8B-B14F-4D97-AF65-F5344CB8AC3E}">
        <p14:creationId xmlns:p14="http://schemas.microsoft.com/office/powerpoint/2010/main" val="35057757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fld id="{FF28D799-B709-4D4F-A04C-D8F68CEF3154}" type="datetime1">
              <a:rPr lang="en-US"/>
              <a:pPr>
                <a:defRPr/>
              </a:pPr>
              <a:t>6/10/2019</a:t>
            </a:fld>
            <a:endParaRPr lang="en-US"/>
          </a:p>
        </p:txBody>
      </p:sp>
      <p:sp>
        <p:nvSpPr>
          <p:cNvPr id="8" name="Footer Placeholder 7"/>
          <p:cNvSpPr>
            <a:spLocks noGrp="1"/>
          </p:cNvSpPr>
          <p:nvPr>
            <p:ph type="ftr" sz="quarter" idx="11"/>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eaLnBrk="0" hangingPunct="0">
              <a:lnSpc>
                <a:spcPct val="110000"/>
              </a:lnSpc>
              <a:defRPr>
                <a:latin typeface="Century Gothic" panose="020B0502020202020204" pitchFamily="34" charset="0"/>
              </a:defRPr>
            </a:lvl1pPr>
          </a:lstStyle>
          <a:p>
            <a:pPr>
              <a:defRPr/>
            </a:pPr>
            <a:fld id="{7D2F90F1-7AC0-4F41-AAF5-84EB4B0AEA5E}" type="slidenum">
              <a:rPr lang="en-US" altLang="en-US"/>
              <a:pPr>
                <a:defRPr/>
              </a:pPr>
              <a:t>‹#›</a:t>
            </a:fld>
            <a:endParaRPr lang="en-US" altLang="en-US"/>
          </a:p>
        </p:txBody>
      </p:sp>
    </p:spTree>
    <p:extLst>
      <p:ext uri="{BB962C8B-B14F-4D97-AF65-F5344CB8AC3E}">
        <p14:creationId xmlns:p14="http://schemas.microsoft.com/office/powerpoint/2010/main" val="829105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fld id="{4222306E-EAA0-495B-A350-D9938CF32355}" type="datetime1">
              <a:rPr lang="en-US"/>
              <a:pPr>
                <a:defRPr/>
              </a:pPr>
              <a:t>6/10/2019</a:t>
            </a:fld>
            <a:endParaRPr lang="en-US"/>
          </a:p>
        </p:txBody>
      </p:sp>
      <p:sp>
        <p:nvSpPr>
          <p:cNvPr id="4" name="Footer Placeholder 3"/>
          <p:cNvSpPr>
            <a:spLocks noGrp="1"/>
          </p:cNvSpPr>
          <p:nvPr>
            <p:ph type="ftr" sz="quarter" idx="11"/>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eaLnBrk="0" hangingPunct="0">
              <a:lnSpc>
                <a:spcPct val="110000"/>
              </a:lnSpc>
              <a:defRPr>
                <a:latin typeface="Century Gothic" panose="020B0502020202020204" pitchFamily="34" charset="0"/>
              </a:defRPr>
            </a:lvl1pPr>
          </a:lstStyle>
          <a:p>
            <a:pPr>
              <a:defRPr/>
            </a:pPr>
            <a:fld id="{98584F41-887E-4093-82C3-9BBBF43F130C}" type="slidenum">
              <a:rPr lang="en-US" altLang="en-US"/>
              <a:pPr>
                <a:defRPr/>
              </a:pPr>
              <a:t>‹#›</a:t>
            </a:fld>
            <a:endParaRPr lang="en-US" altLang="en-US"/>
          </a:p>
        </p:txBody>
      </p:sp>
    </p:spTree>
    <p:extLst>
      <p:ext uri="{BB962C8B-B14F-4D97-AF65-F5344CB8AC3E}">
        <p14:creationId xmlns:p14="http://schemas.microsoft.com/office/powerpoint/2010/main" val="35495098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fld id="{09F271B0-CC6D-49A4-9C1A-19981BF1529B}" type="datetime1">
              <a:rPr lang="en-US"/>
              <a:pPr>
                <a:defRPr/>
              </a:pPr>
              <a:t>6/10/2019</a:t>
            </a:fld>
            <a:endParaRPr lang="en-US"/>
          </a:p>
        </p:txBody>
      </p:sp>
      <p:sp>
        <p:nvSpPr>
          <p:cNvPr id="3" name="Footer Placeholder 2"/>
          <p:cNvSpPr>
            <a:spLocks noGrp="1"/>
          </p:cNvSpPr>
          <p:nvPr>
            <p:ph type="ftr" sz="quarter" idx="11"/>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eaLnBrk="0" hangingPunct="0">
              <a:lnSpc>
                <a:spcPct val="110000"/>
              </a:lnSpc>
              <a:defRPr>
                <a:latin typeface="Century Gothic" panose="020B0502020202020204" pitchFamily="34" charset="0"/>
              </a:defRPr>
            </a:lvl1pPr>
          </a:lstStyle>
          <a:p>
            <a:pPr>
              <a:defRPr/>
            </a:pPr>
            <a:fld id="{25BF901B-E421-4CC0-92A7-BE1ECD109B05}" type="slidenum">
              <a:rPr lang="en-US" altLang="en-US"/>
              <a:pPr>
                <a:defRPr/>
              </a:pPr>
              <a:t>‹#›</a:t>
            </a:fld>
            <a:endParaRPr lang="en-US" altLang="en-US"/>
          </a:p>
        </p:txBody>
      </p:sp>
    </p:spTree>
    <p:extLst>
      <p:ext uri="{BB962C8B-B14F-4D97-AF65-F5344CB8AC3E}">
        <p14:creationId xmlns:p14="http://schemas.microsoft.com/office/powerpoint/2010/main" val="17692048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fld id="{D88BD181-8E7C-46B2-9BBF-740DD2826DD5}" type="datetime1">
              <a:rPr lang="en-US"/>
              <a:pPr>
                <a:defRPr/>
              </a:pPr>
              <a:t>6/10/2019</a:t>
            </a:fld>
            <a:endParaRPr lang="en-US"/>
          </a:p>
        </p:txBody>
      </p:sp>
      <p:sp>
        <p:nvSpPr>
          <p:cNvPr id="6" name="Footer Placeholder 5"/>
          <p:cNvSpPr>
            <a:spLocks noGrp="1"/>
          </p:cNvSpPr>
          <p:nvPr>
            <p:ph type="ftr" sz="quarter" idx="11"/>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lnSpc>
                <a:spcPct val="110000"/>
              </a:lnSpc>
              <a:defRPr>
                <a:latin typeface="Century Gothic" panose="020B0502020202020204" pitchFamily="34" charset="0"/>
              </a:defRPr>
            </a:lvl1pPr>
          </a:lstStyle>
          <a:p>
            <a:pPr>
              <a:defRPr/>
            </a:pPr>
            <a:fld id="{03F764D5-AE69-44E4-9B1F-6664D2EAC66B}" type="slidenum">
              <a:rPr lang="en-US" altLang="en-US"/>
              <a:pPr>
                <a:defRPr/>
              </a:pPr>
              <a:t>‹#›</a:t>
            </a:fld>
            <a:endParaRPr lang="en-US" altLang="en-US"/>
          </a:p>
        </p:txBody>
      </p:sp>
    </p:spTree>
    <p:extLst>
      <p:ext uri="{BB962C8B-B14F-4D97-AF65-F5344CB8AC3E}">
        <p14:creationId xmlns:p14="http://schemas.microsoft.com/office/powerpoint/2010/main" val="141621722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fld id="{F51324E5-403B-43DE-89CD-3C783B236183}" type="datetime1">
              <a:rPr lang="en-US"/>
              <a:pPr>
                <a:defRPr/>
              </a:pPr>
              <a:t>6/10/2019</a:t>
            </a:fld>
            <a:endParaRPr lang="en-US"/>
          </a:p>
        </p:txBody>
      </p:sp>
      <p:sp>
        <p:nvSpPr>
          <p:cNvPr id="6" name="Footer Placeholder 5"/>
          <p:cNvSpPr>
            <a:spLocks noGrp="1"/>
          </p:cNvSpPr>
          <p:nvPr>
            <p:ph type="ftr" sz="quarter" idx="11"/>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eaLnBrk="0" hangingPunct="0">
              <a:lnSpc>
                <a:spcPct val="110000"/>
              </a:lnSpc>
              <a:defRPr>
                <a:latin typeface="Century Gothic" panose="020B0502020202020204" pitchFamily="34" charset="0"/>
              </a:defRPr>
            </a:lvl1pPr>
          </a:lstStyle>
          <a:p>
            <a:pPr>
              <a:defRPr/>
            </a:pPr>
            <a:fld id="{B488B53B-EF5C-49F4-9A6D-6710E77F39EE}" type="slidenum">
              <a:rPr lang="en-US" altLang="en-US"/>
              <a:pPr>
                <a:defRPr/>
              </a:pPr>
              <a:t>‹#›</a:t>
            </a:fld>
            <a:endParaRPr lang="en-US" altLang="en-US"/>
          </a:p>
        </p:txBody>
      </p:sp>
    </p:spTree>
    <p:extLst>
      <p:ext uri="{BB962C8B-B14F-4D97-AF65-F5344CB8AC3E}">
        <p14:creationId xmlns:p14="http://schemas.microsoft.com/office/powerpoint/2010/main" val="28577817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fld id="{5E22DCC3-B91B-4ECE-8B4A-6495B55487ED}" type="datetime1">
              <a:rPr lang="en-US"/>
              <a:pPr>
                <a:defRPr/>
              </a:pPr>
              <a:t>6/10/2019</a:t>
            </a:fld>
            <a:endParaRPr lang="en-US"/>
          </a:p>
        </p:txBody>
      </p:sp>
      <p:sp>
        <p:nvSpPr>
          <p:cNvPr id="5" name="Footer Placeholder 4"/>
          <p:cNvSpPr>
            <a:spLocks noGrp="1"/>
          </p:cNvSpPr>
          <p:nvPr>
            <p:ph type="ftr" sz="quarter" idx="11"/>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lnSpc>
                <a:spcPct val="110000"/>
              </a:lnSpc>
              <a:defRPr>
                <a:latin typeface="Century Gothic" panose="020B0502020202020204" pitchFamily="34" charset="0"/>
              </a:defRPr>
            </a:lvl1pPr>
          </a:lstStyle>
          <a:p>
            <a:pPr>
              <a:defRPr/>
            </a:pPr>
            <a:fld id="{97C9617E-5B36-4FAF-8EF6-390B17390503}" type="slidenum">
              <a:rPr lang="en-US" altLang="en-US"/>
              <a:pPr>
                <a:defRPr/>
              </a:pPr>
              <a:t>‹#›</a:t>
            </a:fld>
            <a:endParaRPr lang="en-US" altLang="en-US"/>
          </a:p>
        </p:txBody>
      </p:sp>
    </p:spTree>
    <p:extLst>
      <p:ext uri="{BB962C8B-B14F-4D97-AF65-F5344CB8AC3E}">
        <p14:creationId xmlns:p14="http://schemas.microsoft.com/office/powerpoint/2010/main" val="17433692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fld id="{9295283F-9600-41D6-8EA3-785EA31BCFE7}" type="datetime1">
              <a:rPr lang="en-US"/>
              <a:pPr>
                <a:defRPr/>
              </a:pPr>
              <a:t>6/10/2019</a:t>
            </a:fld>
            <a:endParaRPr lang="en-US"/>
          </a:p>
        </p:txBody>
      </p:sp>
      <p:sp>
        <p:nvSpPr>
          <p:cNvPr id="5" name="Footer Placeholder 4"/>
          <p:cNvSpPr>
            <a:spLocks noGrp="1"/>
          </p:cNvSpPr>
          <p:nvPr>
            <p:ph type="ftr" sz="quarter" idx="11"/>
          </p:nvPr>
        </p:nvSpPr>
        <p:spPr/>
        <p:txBody>
          <a:bodyPr/>
          <a:lstStyle>
            <a:lvl1pPr defTabSz="914400" eaLnBrk="0" fontAlgn="base" hangingPunct="0">
              <a:lnSpc>
                <a:spcPct val="110000"/>
              </a:lnSpc>
              <a:spcBef>
                <a:spcPct val="0"/>
              </a:spcBef>
              <a:spcAft>
                <a:spcPct val="0"/>
              </a:spcAft>
              <a:defRPr>
                <a:latin typeface="Century Gothic" pitchFamily="34" charset="0"/>
                <a:ea typeface="ＭＳ Ｐゴシック" pitchFamily="34" charset="-128"/>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eaLnBrk="0" hangingPunct="0">
              <a:lnSpc>
                <a:spcPct val="110000"/>
              </a:lnSpc>
              <a:defRPr>
                <a:latin typeface="Century Gothic" panose="020B0502020202020204" pitchFamily="34" charset="0"/>
              </a:defRPr>
            </a:lvl1pPr>
          </a:lstStyle>
          <a:p>
            <a:pPr>
              <a:defRPr/>
            </a:pPr>
            <a:fld id="{B791A3C3-37FD-47AE-86E6-6744D7A3C838}" type="slidenum">
              <a:rPr lang="en-US" altLang="en-US"/>
              <a:pPr>
                <a:defRPr/>
              </a:pPr>
              <a:t>‹#›</a:t>
            </a:fld>
            <a:endParaRPr lang="en-US" altLang="en-US"/>
          </a:p>
        </p:txBody>
      </p:sp>
    </p:spTree>
    <p:extLst>
      <p:ext uri="{BB962C8B-B14F-4D97-AF65-F5344CB8AC3E}">
        <p14:creationId xmlns:p14="http://schemas.microsoft.com/office/powerpoint/2010/main" val="41188726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F1DB647A-DACA-42A2-ABA3-66002660DC63}"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3385404-8AD5-4C7B-A1BE-C8BCE550E035}" type="slidenum">
              <a:rPr lang="en-US" altLang="en-US"/>
              <a:pPr>
                <a:defRPr/>
              </a:pPr>
              <a:t>‹#›</a:t>
            </a:fld>
            <a:endParaRPr lang="en-US" altLang="en-US" dirty="0"/>
          </a:p>
        </p:txBody>
      </p:sp>
    </p:spTree>
    <p:extLst>
      <p:ext uri="{BB962C8B-B14F-4D97-AF65-F5344CB8AC3E}">
        <p14:creationId xmlns:p14="http://schemas.microsoft.com/office/powerpoint/2010/main" val="3386293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BFBFC44-5F46-4E87-8E3D-32216C0A5A5F}"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E9322D5-C2E9-4E78-A5F0-C59E6FB7A262}" type="slidenum">
              <a:rPr lang="en-US" altLang="en-US"/>
              <a:pPr>
                <a:defRPr/>
              </a:pPr>
              <a:t>‹#›</a:t>
            </a:fld>
            <a:endParaRPr lang="en-US" altLang="en-US" dirty="0"/>
          </a:p>
        </p:txBody>
      </p:sp>
    </p:spTree>
    <p:extLst>
      <p:ext uri="{BB962C8B-B14F-4D97-AF65-F5344CB8AC3E}">
        <p14:creationId xmlns:p14="http://schemas.microsoft.com/office/powerpoint/2010/main" val="4269767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E5AC8CC7-92DA-4EC4-9309-E4F8AB2855A6}" type="datetime1">
              <a:rPr lang="en-US"/>
              <a:pPr>
                <a:defRPr/>
              </a:pPr>
              <a:t>6/10/2019</a:t>
            </a:fld>
            <a:endParaRPr lang="en-US" dirty="0"/>
          </a:p>
        </p:txBody>
      </p:sp>
      <p:sp>
        <p:nvSpPr>
          <p:cNvPr id="3"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4"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2E4E99A6-A5E1-484C-B6CD-7B1B644B8874}" type="slidenum">
              <a:rPr lang="en-US"/>
              <a:pPr>
                <a:defRPr/>
              </a:pPr>
              <a:t>‹#›</a:t>
            </a:fld>
            <a:endParaRPr lang="en-US" dirty="0"/>
          </a:p>
        </p:txBody>
      </p:sp>
    </p:spTree>
    <p:extLst>
      <p:ext uri="{BB962C8B-B14F-4D97-AF65-F5344CB8AC3E}">
        <p14:creationId xmlns:p14="http://schemas.microsoft.com/office/powerpoint/2010/main" val="34394990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A9BD12CF-9F2B-48DF-A6B3-913720FA1CAE}"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34B19E2-433D-42F0-BB44-9CEA7E9D2838}" type="slidenum">
              <a:rPr lang="en-US" altLang="en-US"/>
              <a:pPr>
                <a:defRPr/>
              </a:pPr>
              <a:t>‹#›</a:t>
            </a:fld>
            <a:endParaRPr lang="en-US" altLang="en-US" dirty="0"/>
          </a:p>
        </p:txBody>
      </p:sp>
    </p:spTree>
    <p:extLst>
      <p:ext uri="{BB962C8B-B14F-4D97-AF65-F5344CB8AC3E}">
        <p14:creationId xmlns:p14="http://schemas.microsoft.com/office/powerpoint/2010/main" val="10130379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AFEA203-5709-4530-95C3-1F7E8906E3E1}"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0649778-8969-433F-B100-1BD607C2DF51}" type="slidenum">
              <a:rPr lang="en-US" altLang="en-US"/>
              <a:pPr>
                <a:defRPr/>
              </a:pPr>
              <a:t>‹#›</a:t>
            </a:fld>
            <a:endParaRPr lang="en-US" altLang="en-US" dirty="0"/>
          </a:p>
        </p:txBody>
      </p:sp>
    </p:spTree>
    <p:extLst>
      <p:ext uri="{BB962C8B-B14F-4D97-AF65-F5344CB8AC3E}">
        <p14:creationId xmlns:p14="http://schemas.microsoft.com/office/powerpoint/2010/main" val="25088711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86C7AB8-4DA1-4D95-B1BA-D294D0A9EF6D}" type="datetime1">
              <a:rPr lang="en-US"/>
              <a:pPr>
                <a:defRPr/>
              </a:pPr>
              <a:t>6/10/2019</a:t>
            </a:fld>
            <a:endParaRPr lang="en-US" dirty="0"/>
          </a:p>
        </p:txBody>
      </p:sp>
      <p:sp>
        <p:nvSpPr>
          <p:cNvPr id="8"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19FB7D58-2BAA-47DA-B688-D5F929E7ECE1}" type="slidenum">
              <a:rPr lang="en-US" altLang="en-US"/>
              <a:pPr>
                <a:defRPr/>
              </a:pPr>
              <a:t>‹#›</a:t>
            </a:fld>
            <a:endParaRPr lang="en-US" altLang="en-US" dirty="0"/>
          </a:p>
        </p:txBody>
      </p:sp>
    </p:spTree>
    <p:extLst>
      <p:ext uri="{BB962C8B-B14F-4D97-AF65-F5344CB8AC3E}">
        <p14:creationId xmlns:p14="http://schemas.microsoft.com/office/powerpoint/2010/main" val="40591680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F1E2F537-0D2A-44B4-80A4-616F9CCC4176}"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DDDB2706-F189-44DA-B4ED-8CA53BBCB931}" type="slidenum">
              <a:rPr lang="en-US" altLang="en-US"/>
              <a:pPr>
                <a:defRPr/>
              </a:pPr>
              <a:t>‹#›</a:t>
            </a:fld>
            <a:endParaRPr lang="en-US" altLang="en-US" dirty="0"/>
          </a:p>
        </p:txBody>
      </p:sp>
    </p:spTree>
    <p:extLst>
      <p:ext uri="{BB962C8B-B14F-4D97-AF65-F5344CB8AC3E}">
        <p14:creationId xmlns:p14="http://schemas.microsoft.com/office/powerpoint/2010/main" val="25700309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7B12F926-F8BE-43C9-BF8F-3F165273E21F}" type="datetime1">
              <a:rPr lang="en-US"/>
              <a:pPr>
                <a:defRPr/>
              </a:pPr>
              <a:t>6/10/2019</a:t>
            </a:fld>
            <a:endParaRPr lang="en-US" dirty="0"/>
          </a:p>
        </p:txBody>
      </p:sp>
      <p:sp>
        <p:nvSpPr>
          <p:cNvPr id="3"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661348B9-A809-4ED4-A67D-AC5FAEDEECC1}" type="slidenum">
              <a:rPr lang="en-US" altLang="en-US"/>
              <a:pPr>
                <a:defRPr/>
              </a:pPr>
              <a:t>‹#›</a:t>
            </a:fld>
            <a:endParaRPr lang="en-US" altLang="en-US" dirty="0"/>
          </a:p>
        </p:txBody>
      </p:sp>
    </p:spTree>
    <p:extLst>
      <p:ext uri="{BB962C8B-B14F-4D97-AF65-F5344CB8AC3E}">
        <p14:creationId xmlns:p14="http://schemas.microsoft.com/office/powerpoint/2010/main" val="17297383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C0DE9B6-41A6-464D-BB3D-AF6FBB7A1A18}"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C7C2F31-D2E7-446C-82A1-D6F9E7C5C9F8}" type="slidenum">
              <a:rPr lang="en-US" altLang="en-US"/>
              <a:pPr>
                <a:defRPr/>
              </a:pPr>
              <a:t>‹#›</a:t>
            </a:fld>
            <a:endParaRPr lang="en-US" altLang="en-US" dirty="0"/>
          </a:p>
        </p:txBody>
      </p:sp>
    </p:spTree>
    <p:extLst>
      <p:ext uri="{BB962C8B-B14F-4D97-AF65-F5344CB8AC3E}">
        <p14:creationId xmlns:p14="http://schemas.microsoft.com/office/powerpoint/2010/main" val="30469752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11364A9B-DA62-40C0-975E-A1ABB6866A39}"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A887597-7E45-4EB7-BDDF-31B5A7A7B227}" type="slidenum">
              <a:rPr lang="en-US" altLang="en-US"/>
              <a:pPr>
                <a:defRPr/>
              </a:pPr>
              <a:t>‹#›</a:t>
            </a:fld>
            <a:endParaRPr lang="en-US" altLang="en-US" dirty="0"/>
          </a:p>
        </p:txBody>
      </p:sp>
    </p:spTree>
    <p:extLst>
      <p:ext uri="{BB962C8B-B14F-4D97-AF65-F5344CB8AC3E}">
        <p14:creationId xmlns:p14="http://schemas.microsoft.com/office/powerpoint/2010/main" val="42687289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8E14505B-0002-4922-AD4F-3B41E3FE3FBC}"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4B2C0A9-32B2-43F9-8AE6-37D779E7B07A}" type="slidenum">
              <a:rPr lang="en-US" altLang="en-US"/>
              <a:pPr>
                <a:defRPr/>
              </a:pPr>
              <a:t>‹#›</a:t>
            </a:fld>
            <a:endParaRPr lang="en-US" altLang="en-US" dirty="0"/>
          </a:p>
        </p:txBody>
      </p:sp>
    </p:spTree>
    <p:extLst>
      <p:ext uri="{BB962C8B-B14F-4D97-AF65-F5344CB8AC3E}">
        <p14:creationId xmlns:p14="http://schemas.microsoft.com/office/powerpoint/2010/main" val="41654756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0618AB26-726B-4C36-B416-D11B0F43C68E}"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F74A290A-19E0-45C0-A804-CF5B60A84CBB}" type="slidenum">
              <a:rPr lang="en-US" altLang="en-US"/>
              <a:pPr>
                <a:defRPr/>
              </a:pPr>
              <a:t>‹#›</a:t>
            </a:fld>
            <a:endParaRPr lang="en-US" altLang="en-US" dirty="0"/>
          </a:p>
        </p:txBody>
      </p:sp>
    </p:spTree>
    <p:extLst>
      <p:ext uri="{BB962C8B-B14F-4D97-AF65-F5344CB8AC3E}">
        <p14:creationId xmlns:p14="http://schemas.microsoft.com/office/powerpoint/2010/main" val="42101297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C6ACAE63-CDB5-42D1-98FD-13F2EE35FAFB}"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76720DE-451D-4F09-94B2-129B2CC7170B}" type="slidenum">
              <a:rPr lang="en-US" altLang="en-US"/>
              <a:pPr>
                <a:defRPr/>
              </a:pPr>
              <a:t>‹#›</a:t>
            </a:fld>
            <a:endParaRPr lang="en-US" altLang="en-US" dirty="0"/>
          </a:p>
        </p:txBody>
      </p:sp>
    </p:spTree>
    <p:extLst>
      <p:ext uri="{BB962C8B-B14F-4D97-AF65-F5344CB8AC3E}">
        <p14:creationId xmlns:p14="http://schemas.microsoft.com/office/powerpoint/2010/main" val="3034384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EF012124-B267-4A25-A148-5EF825EF1817}"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434C835E-7762-4770-84C8-1FC4ACF3FC52}" type="slidenum">
              <a:rPr lang="en-US"/>
              <a:pPr>
                <a:defRPr/>
              </a:pPr>
              <a:t>‹#›</a:t>
            </a:fld>
            <a:endParaRPr lang="en-US" dirty="0"/>
          </a:p>
        </p:txBody>
      </p:sp>
    </p:spTree>
    <p:extLst>
      <p:ext uri="{BB962C8B-B14F-4D97-AF65-F5344CB8AC3E}">
        <p14:creationId xmlns:p14="http://schemas.microsoft.com/office/powerpoint/2010/main" val="8777814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FA541087-C558-4951-B995-30204C060AB9}"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D0FBA0B-0B2B-4DDA-819E-4526AB7DBFBD}" type="slidenum">
              <a:rPr lang="en-US" altLang="en-US"/>
              <a:pPr>
                <a:defRPr/>
              </a:pPr>
              <a:t>‹#›</a:t>
            </a:fld>
            <a:endParaRPr lang="en-US" altLang="en-US" dirty="0"/>
          </a:p>
        </p:txBody>
      </p:sp>
    </p:spTree>
    <p:extLst>
      <p:ext uri="{BB962C8B-B14F-4D97-AF65-F5344CB8AC3E}">
        <p14:creationId xmlns:p14="http://schemas.microsoft.com/office/powerpoint/2010/main" val="7815229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8A71E4F2-9B30-4CD8-BB71-440D236C74C4}"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C708F26-2E6F-4B4C-B178-5BC61CD7A5A9}" type="slidenum">
              <a:rPr lang="en-US" altLang="en-US"/>
              <a:pPr>
                <a:defRPr/>
              </a:pPr>
              <a:t>‹#›</a:t>
            </a:fld>
            <a:endParaRPr lang="en-US" altLang="en-US" dirty="0"/>
          </a:p>
        </p:txBody>
      </p:sp>
    </p:spTree>
    <p:extLst>
      <p:ext uri="{BB962C8B-B14F-4D97-AF65-F5344CB8AC3E}">
        <p14:creationId xmlns:p14="http://schemas.microsoft.com/office/powerpoint/2010/main" val="39335463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190DE54-83F7-4F61-A6B2-60E3DABD80F7}"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738A9C82-37EE-4B7E-9CE8-A8AED7F71984}" type="slidenum">
              <a:rPr lang="en-US" altLang="en-US"/>
              <a:pPr>
                <a:defRPr/>
              </a:pPr>
              <a:t>‹#›</a:t>
            </a:fld>
            <a:endParaRPr lang="en-US" altLang="en-US" dirty="0"/>
          </a:p>
        </p:txBody>
      </p:sp>
    </p:spTree>
    <p:extLst>
      <p:ext uri="{BB962C8B-B14F-4D97-AF65-F5344CB8AC3E}">
        <p14:creationId xmlns:p14="http://schemas.microsoft.com/office/powerpoint/2010/main" val="14672270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3EBC6DF8-9CBA-4127-B5BF-83FF2DD96A92}"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392C1FF-E087-460B-829F-9988279B2725}" type="slidenum">
              <a:rPr lang="en-US" altLang="en-US"/>
              <a:pPr>
                <a:defRPr/>
              </a:pPr>
              <a:t>‹#›</a:t>
            </a:fld>
            <a:endParaRPr lang="en-US" altLang="en-US" dirty="0"/>
          </a:p>
        </p:txBody>
      </p:sp>
    </p:spTree>
    <p:extLst>
      <p:ext uri="{BB962C8B-B14F-4D97-AF65-F5344CB8AC3E}">
        <p14:creationId xmlns:p14="http://schemas.microsoft.com/office/powerpoint/2010/main" val="7105539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3DD42DF0-E9A8-459F-976B-BF8837160416}"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C8572DB2-95CE-41D5-AD1F-2C64C07C636E}" type="slidenum">
              <a:rPr lang="en-US" altLang="en-US"/>
              <a:pPr>
                <a:defRPr/>
              </a:pPr>
              <a:t>‹#›</a:t>
            </a:fld>
            <a:endParaRPr lang="en-US" altLang="en-US" dirty="0"/>
          </a:p>
        </p:txBody>
      </p:sp>
    </p:spTree>
    <p:extLst>
      <p:ext uri="{BB962C8B-B14F-4D97-AF65-F5344CB8AC3E}">
        <p14:creationId xmlns:p14="http://schemas.microsoft.com/office/powerpoint/2010/main" val="30733210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FBB518B-5DCB-4029-A145-304879007D84}"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00B65F8-C8BA-4C5B-A526-96E2AF9B21E0}" type="slidenum">
              <a:rPr lang="en-US" altLang="en-US"/>
              <a:pPr>
                <a:defRPr/>
              </a:pPr>
              <a:t>‹#›</a:t>
            </a:fld>
            <a:endParaRPr lang="en-US" altLang="en-US" dirty="0"/>
          </a:p>
        </p:txBody>
      </p:sp>
    </p:spTree>
    <p:extLst>
      <p:ext uri="{BB962C8B-B14F-4D97-AF65-F5344CB8AC3E}">
        <p14:creationId xmlns:p14="http://schemas.microsoft.com/office/powerpoint/2010/main" val="2797821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891F95A4-3323-42AF-8FB8-C92CE34B5EF9}" type="datetime1">
              <a:rPr lang="en-US"/>
              <a:pPr>
                <a:defRPr/>
              </a:pPr>
              <a:t>6/10/2019</a:t>
            </a:fld>
            <a:endParaRPr lang="en-US" dirty="0"/>
          </a:p>
        </p:txBody>
      </p:sp>
      <p:sp>
        <p:nvSpPr>
          <p:cNvPr id="8"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24A5757-7ED2-49F7-B4BA-F888DA528F50}" type="slidenum">
              <a:rPr lang="en-US" altLang="en-US"/>
              <a:pPr>
                <a:defRPr/>
              </a:pPr>
              <a:t>‹#›</a:t>
            </a:fld>
            <a:endParaRPr lang="en-US" altLang="en-US" dirty="0"/>
          </a:p>
        </p:txBody>
      </p:sp>
    </p:spTree>
    <p:extLst>
      <p:ext uri="{BB962C8B-B14F-4D97-AF65-F5344CB8AC3E}">
        <p14:creationId xmlns:p14="http://schemas.microsoft.com/office/powerpoint/2010/main" val="19404133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2E85F49-C549-4CCC-8E56-D225CB6B9FF7}"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48A20D37-A272-4502-8EFF-CB05C39CE755}" type="slidenum">
              <a:rPr lang="en-US" altLang="en-US"/>
              <a:pPr>
                <a:defRPr/>
              </a:pPr>
              <a:t>‹#›</a:t>
            </a:fld>
            <a:endParaRPr lang="en-US" altLang="en-US" dirty="0"/>
          </a:p>
        </p:txBody>
      </p:sp>
    </p:spTree>
    <p:extLst>
      <p:ext uri="{BB962C8B-B14F-4D97-AF65-F5344CB8AC3E}">
        <p14:creationId xmlns:p14="http://schemas.microsoft.com/office/powerpoint/2010/main" val="22451010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D14C2FA2-2C64-489F-BAB1-267654E0F67B}" type="datetime1">
              <a:rPr lang="en-US"/>
              <a:pPr>
                <a:defRPr/>
              </a:pPr>
              <a:t>6/10/2019</a:t>
            </a:fld>
            <a:endParaRPr lang="en-US" dirty="0"/>
          </a:p>
        </p:txBody>
      </p:sp>
      <p:sp>
        <p:nvSpPr>
          <p:cNvPr id="3"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AD1D33E-26BB-4D20-A33D-46BBF337D130}" type="slidenum">
              <a:rPr lang="en-US" altLang="en-US"/>
              <a:pPr>
                <a:defRPr/>
              </a:pPr>
              <a:t>‹#›</a:t>
            </a:fld>
            <a:endParaRPr lang="en-US" altLang="en-US" dirty="0"/>
          </a:p>
        </p:txBody>
      </p:sp>
    </p:spTree>
    <p:extLst>
      <p:ext uri="{BB962C8B-B14F-4D97-AF65-F5344CB8AC3E}">
        <p14:creationId xmlns:p14="http://schemas.microsoft.com/office/powerpoint/2010/main" val="237837764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AADA016-737F-4673-8326-49852F0C8C35}"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9961DCD-05C4-4D32-834E-9A3494AA8F36}" type="slidenum">
              <a:rPr lang="en-US" altLang="en-US"/>
              <a:pPr>
                <a:defRPr/>
              </a:pPr>
              <a:t>‹#›</a:t>
            </a:fld>
            <a:endParaRPr lang="en-US" altLang="en-US" dirty="0"/>
          </a:p>
        </p:txBody>
      </p:sp>
    </p:spTree>
    <p:extLst>
      <p:ext uri="{BB962C8B-B14F-4D97-AF65-F5344CB8AC3E}">
        <p14:creationId xmlns:p14="http://schemas.microsoft.com/office/powerpoint/2010/main" val="1554245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6A10F89C-B74C-4476-87DE-02E782A21F4F}"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dirty="0"/>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469E7477-6262-4335-87A0-6A970939B2F4}" type="slidenum">
              <a:rPr lang="en-US"/>
              <a:pPr>
                <a:defRPr/>
              </a:pPr>
              <a:t>‹#›</a:t>
            </a:fld>
            <a:endParaRPr lang="en-US" dirty="0"/>
          </a:p>
        </p:txBody>
      </p:sp>
    </p:spTree>
    <p:extLst>
      <p:ext uri="{BB962C8B-B14F-4D97-AF65-F5344CB8AC3E}">
        <p14:creationId xmlns:p14="http://schemas.microsoft.com/office/powerpoint/2010/main" val="399894522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B01557EF-B0E4-49C4-958B-272CAD270EE4}"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D040AF3-8C8A-44AE-9800-34ED8787FA43}" type="slidenum">
              <a:rPr lang="en-US" altLang="en-US"/>
              <a:pPr>
                <a:defRPr/>
              </a:pPr>
              <a:t>‹#›</a:t>
            </a:fld>
            <a:endParaRPr lang="en-US" altLang="en-US" dirty="0"/>
          </a:p>
        </p:txBody>
      </p:sp>
    </p:spTree>
    <p:extLst>
      <p:ext uri="{BB962C8B-B14F-4D97-AF65-F5344CB8AC3E}">
        <p14:creationId xmlns:p14="http://schemas.microsoft.com/office/powerpoint/2010/main" val="30017177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DCEF6E3D-F3E4-49BE-929B-0B7A85E13BA9}"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A68B163-5AF7-486A-BDA1-664F0CCA4683}" type="slidenum">
              <a:rPr lang="en-US" altLang="en-US"/>
              <a:pPr>
                <a:defRPr/>
              </a:pPr>
              <a:t>‹#›</a:t>
            </a:fld>
            <a:endParaRPr lang="en-US" altLang="en-US" dirty="0"/>
          </a:p>
        </p:txBody>
      </p:sp>
    </p:spTree>
    <p:extLst>
      <p:ext uri="{BB962C8B-B14F-4D97-AF65-F5344CB8AC3E}">
        <p14:creationId xmlns:p14="http://schemas.microsoft.com/office/powerpoint/2010/main" val="26297713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63994E05-FBCC-4420-83EF-8C83CAA95C95}"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C2D70FF-9B78-434F-AD93-70071F7AA015}" type="slidenum">
              <a:rPr lang="en-US" altLang="en-US"/>
              <a:pPr>
                <a:defRPr/>
              </a:pPr>
              <a:t>‹#›</a:t>
            </a:fld>
            <a:endParaRPr lang="en-US" altLang="en-US" dirty="0"/>
          </a:p>
        </p:txBody>
      </p:sp>
    </p:spTree>
    <p:extLst>
      <p:ext uri="{BB962C8B-B14F-4D97-AF65-F5344CB8AC3E}">
        <p14:creationId xmlns:p14="http://schemas.microsoft.com/office/powerpoint/2010/main" val="14031904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93AEFD27-7B25-4B7E-9717-ACC72BDBBCA4}" type="datetime1">
              <a:rPr lang="en-US"/>
              <a:pPr>
                <a:defRPr/>
              </a:pPr>
              <a:t>6/10/2019</a:t>
            </a:fld>
            <a:endParaRPr lang="en-US" dirty="0"/>
          </a:p>
        </p:txBody>
      </p:sp>
      <p:sp>
        <p:nvSpPr>
          <p:cNvPr id="4"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EE5D5274-8BB7-4990-A330-91EFBE8CE313}" type="slidenum">
              <a:rPr lang="en-US" altLang="en-US"/>
              <a:pPr>
                <a:defRPr/>
              </a:pPr>
              <a:t>‹#›</a:t>
            </a:fld>
            <a:endParaRPr lang="en-US" altLang="en-US" dirty="0"/>
          </a:p>
        </p:txBody>
      </p:sp>
    </p:spTree>
    <p:extLst>
      <p:ext uri="{BB962C8B-B14F-4D97-AF65-F5344CB8AC3E}">
        <p14:creationId xmlns:p14="http://schemas.microsoft.com/office/powerpoint/2010/main" val="1008273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6F7A1019-1B2F-45EF-9691-27DFB3E84566}"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44E2498-A148-4366-A411-11DD59FB1E3C}" type="slidenum">
              <a:rPr lang="en-US" altLang="en-US"/>
              <a:pPr>
                <a:defRPr/>
              </a:pPr>
              <a:t>‹#›</a:t>
            </a:fld>
            <a:endParaRPr lang="en-US" altLang="en-US" dirty="0"/>
          </a:p>
        </p:txBody>
      </p:sp>
    </p:spTree>
    <p:extLst>
      <p:ext uri="{BB962C8B-B14F-4D97-AF65-F5344CB8AC3E}">
        <p14:creationId xmlns:p14="http://schemas.microsoft.com/office/powerpoint/2010/main" val="380392893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38AC95EB-A19D-4F1C-8E75-DA92F7694737}"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A4DEDFAA-FC19-4A59-9C61-3BA7BB71E5A2}" type="slidenum">
              <a:rPr lang="en-US" altLang="en-US"/>
              <a:pPr>
                <a:defRPr/>
              </a:pPr>
              <a:t>‹#›</a:t>
            </a:fld>
            <a:endParaRPr lang="en-US" altLang="en-US" dirty="0"/>
          </a:p>
        </p:txBody>
      </p:sp>
    </p:spTree>
    <p:extLst>
      <p:ext uri="{BB962C8B-B14F-4D97-AF65-F5344CB8AC3E}">
        <p14:creationId xmlns:p14="http://schemas.microsoft.com/office/powerpoint/2010/main" val="81776682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82900B08-8B45-4FAA-9E10-8786D012450E}"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94919093-5DA7-4B9F-8E82-0EFF2806DF7F}" type="slidenum">
              <a:rPr lang="en-US"/>
              <a:pPr>
                <a:defRPr/>
              </a:pPr>
              <a:t>‹#›</a:t>
            </a:fld>
            <a:endParaRPr lang="en-US" dirty="0"/>
          </a:p>
        </p:txBody>
      </p:sp>
    </p:spTree>
    <p:extLst>
      <p:ext uri="{BB962C8B-B14F-4D97-AF65-F5344CB8AC3E}">
        <p14:creationId xmlns:p14="http://schemas.microsoft.com/office/powerpoint/2010/main" val="2821544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AA950CBF-7183-47CA-9B8D-58B611EEDF4E}"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0231347-D582-4734-BE82-73B05E38906F}" type="slidenum">
              <a:rPr lang="en-US"/>
              <a:pPr>
                <a:defRPr/>
              </a:pPr>
              <a:t>‹#›</a:t>
            </a:fld>
            <a:endParaRPr lang="en-US" dirty="0"/>
          </a:p>
        </p:txBody>
      </p:sp>
    </p:spTree>
    <p:extLst>
      <p:ext uri="{BB962C8B-B14F-4D97-AF65-F5344CB8AC3E}">
        <p14:creationId xmlns:p14="http://schemas.microsoft.com/office/powerpoint/2010/main" val="55846491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42ECEBBF-1E2A-4569-9FA9-7D2C1AFA8D44}" type="datetime1">
              <a:rPr lang="en-US"/>
              <a:pPr>
                <a:defRPr/>
              </a:pPr>
              <a:t>6/10/2019</a:t>
            </a:fld>
            <a:endParaRPr lang="en-US" dirty="0"/>
          </a:p>
        </p:txBody>
      </p:sp>
      <p:sp>
        <p:nvSpPr>
          <p:cNvPr id="5"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B5AF396F-1AD0-46FB-A3EF-66D8CFEF0644}" type="slidenum">
              <a:rPr lang="en-US"/>
              <a:pPr>
                <a:defRPr/>
              </a:pPr>
              <a:t>‹#›</a:t>
            </a:fld>
            <a:endParaRPr lang="en-US" dirty="0"/>
          </a:p>
        </p:txBody>
      </p:sp>
    </p:spTree>
    <p:extLst>
      <p:ext uri="{BB962C8B-B14F-4D97-AF65-F5344CB8AC3E}">
        <p14:creationId xmlns:p14="http://schemas.microsoft.com/office/powerpoint/2010/main" val="27540745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ea typeface="ＭＳ Ｐゴシック" pitchFamily="-112" charset="-128"/>
              </a:defRPr>
            </a:lvl1pPr>
          </a:lstStyle>
          <a:p>
            <a:pPr>
              <a:defRPr/>
            </a:pPr>
            <a:fld id="{5D17E300-9710-4732-BE8B-44284DAA0C41}" type="datetime1">
              <a:rPr lang="en-US"/>
              <a:pPr>
                <a:defRPr/>
              </a:pPr>
              <a:t>6/10/2019</a:t>
            </a:fld>
            <a:endParaRPr lang="en-US" dirty="0"/>
          </a:p>
        </p:txBody>
      </p:sp>
      <p:sp>
        <p:nvSpPr>
          <p:cNvPr id="6" name="Rectangle 5"/>
          <p:cNvSpPr>
            <a:spLocks noGrp="1" noChangeArrowheads="1"/>
          </p:cNvSpPr>
          <p:nvPr>
            <p:ph type="ftr" sz="quarter" idx="11"/>
          </p:nvPr>
        </p:nvSpPr>
        <p:spPr/>
        <p:txBody>
          <a:bodyPr/>
          <a:lstStyle>
            <a:lvl1pPr>
              <a:defRPr>
                <a:ea typeface="ＭＳ Ｐゴシック" pitchFamily="-112"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a:defRPr>
                <a:ea typeface="ＭＳ Ｐゴシック" pitchFamily="-112" charset="-128"/>
              </a:defRPr>
            </a:lvl1pPr>
          </a:lstStyle>
          <a:p>
            <a:pPr>
              <a:defRPr/>
            </a:pPr>
            <a:fld id="{7D382EAF-0491-404C-9871-04779C67EC46}" type="slidenum">
              <a:rPr lang="en-US"/>
              <a:pPr>
                <a:defRPr/>
              </a:pPr>
              <a:t>‹#›</a:t>
            </a:fld>
            <a:endParaRPr lang="en-US" dirty="0"/>
          </a:p>
        </p:txBody>
      </p:sp>
    </p:spTree>
    <p:extLst>
      <p:ext uri="{BB962C8B-B14F-4D97-AF65-F5344CB8AC3E}">
        <p14:creationId xmlns:p14="http://schemas.microsoft.com/office/powerpoint/2010/main" val="2668780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2" Type="http://schemas.openxmlformats.org/officeDocument/2006/relationships/slideLayout" Target="../slideLayouts/slideLayout125.xml"/><Relationship Id="rId16" Type="http://schemas.openxmlformats.org/officeDocument/2006/relationships/image" Target="../media/image1.jpeg"/><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0.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3.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jpe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4.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6" Type="http://schemas.openxmlformats.org/officeDocument/2006/relationships/image" Target="../media/image1.jpeg"/><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theme" Target="../theme/theme6.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1.jpe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7.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6" Type="http://schemas.openxmlformats.org/officeDocument/2006/relationships/image" Target="../media/image1.jpeg"/><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theme" Target="../theme/theme8.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6" Type="http://schemas.openxmlformats.org/officeDocument/2006/relationships/image" Target="../media/image1.jpeg"/><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heme" Target="../theme/theme9.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slideLayout" Target="../slideLayouts/slideLayout1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lgn="l" eaLnBrk="0" hangingPunct="0">
              <a:defRPr/>
            </a:pPr>
            <a:fld id="{D35AD312-25EE-43B8-B9C9-FAE2ED01C7BD}" type="datetime1">
              <a:rPr lang="en-US"/>
              <a:pPr algn="l" eaLnBrk="0" hangingPunct="0">
                <a:defRPr/>
              </a:pPr>
              <a:t>6/10/2019</a:t>
            </a:fld>
            <a:endParaRPr 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eaLnBrk="0" hangingPunct="0">
              <a:defRPr/>
            </a:pPr>
            <a:endParaRPr lang="en-US" dirty="0"/>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defRPr>
            </a:lvl1pPr>
          </a:lstStyle>
          <a:p>
            <a:pPr eaLnBrk="0" hangingPunct="0">
              <a:defRPr/>
            </a:pPr>
            <a:fld id="{0727EC8E-A6CA-443F-8FCB-5A150B0F81ED}" type="slidenum">
              <a:rPr lang="en-US"/>
              <a:pPr eaLnBrk="0" hangingPunct="0">
                <a:defRPr/>
              </a:pPr>
              <a:t>‹#›</a:t>
            </a:fld>
            <a:endParaRPr lang="en-US" dirty="0"/>
          </a:p>
        </p:txBody>
      </p:sp>
      <p:pic>
        <p:nvPicPr>
          <p:cNvPr id="1031"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989638"/>
            <a:ext cx="91582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447433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lgn="l" eaLnBrk="0" hangingPunct="0">
              <a:defRPr/>
            </a:pPr>
            <a:fld id="{73094481-4EF4-41B9-AF1C-5FF7C7D8D0CC}" type="datetime1">
              <a:rPr lang="en-US"/>
              <a:pPr algn="l" eaLnBrk="0" hangingPunct="0">
                <a:defRPr/>
              </a:pPr>
              <a:t>6/10/2019</a:t>
            </a:fld>
            <a:endParaRPr 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eaLnBrk="0" hangingPunct="0">
              <a:defRPr/>
            </a:pPr>
            <a:endParaRPr lang="en-US"/>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defRPr>
            </a:lvl1pPr>
          </a:lstStyle>
          <a:p>
            <a:pPr eaLnBrk="0" hangingPunct="0">
              <a:defRPr/>
            </a:pPr>
            <a:fld id="{959C5FFE-F2D1-41C8-AA26-0E3012936195}" type="slidenum">
              <a:rPr lang="en-US"/>
              <a:pPr eaLnBrk="0" hangingPunct="0">
                <a:defRPr/>
              </a:pPr>
              <a:t>‹#›</a:t>
            </a:fld>
            <a:endParaRPr lang="en-US" dirty="0"/>
          </a:p>
        </p:txBody>
      </p:sp>
      <p:pic>
        <p:nvPicPr>
          <p:cNvPr id="2055"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989638"/>
            <a:ext cx="91582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6606090"/>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prstClr val="black">
                    <a:lumMod val="65000"/>
                    <a:lumOff val="35000"/>
                  </a:prstClr>
                </a:solidFill>
                <a:latin typeface="Century Gothic" pitchFamily="34" charset="0"/>
                <a:ea typeface="+mn-ea"/>
              </a:defRPr>
            </a:lvl1pPr>
          </a:lstStyle>
          <a:p>
            <a:pPr>
              <a:defRPr/>
            </a:pPr>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prstClr val="black">
                    <a:lumMod val="65000"/>
                    <a:lumOff val="35000"/>
                  </a:prstClr>
                </a:solidFill>
                <a:latin typeface="Century Gothic" pitchFamily="34" charset="0"/>
                <a:ea typeface="+mn-ea"/>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a:solidFill>
                  <a:srgbClr val="595959"/>
                </a:solidFill>
                <a:latin typeface="Century Gothic" panose="020B0502020202020204" pitchFamily="34" charset="0"/>
              </a:defRPr>
            </a:lvl1pPr>
          </a:lstStyle>
          <a:p>
            <a:pPr algn="l">
              <a:defRPr/>
            </a:pPr>
            <a:fld id="{8588C506-1608-45EE-9007-E17BDB2DDB95}" type="slidenum">
              <a:rPr lang="en-US" altLang="en-US">
                <a:ea typeface="MS PGothic" panose="020B0600070205080204" pitchFamily="34" charset="-128"/>
              </a:rPr>
              <a:pPr algn="l">
                <a:defRPr/>
              </a:pPr>
              <a:t>‹#›</a:t>
            </a:fld>
            <a:endParaRPr lang="en-US" altLang="en-US">
              <a:ea typeface="MS PGothic" panose="020B0600070205080204" pitchFamily="34" charset="-128"/>
            </a:endParaRPr>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1800">
              <a:solidFill>
                <a:prstClr val="white"/>
              </a:solidFill>
            </a:endParaRPr>
          </a:p>
        </p:txBody>
      </p:sp>
    </p:spTree>
    <p:extLst>
      <p:ext uri="{BB962C8B-B14F-4D97-AF65-F5344CB8AC3E}">
        <p14:creationId xmlns:p14="http://schemas.microsoft.com/office/powerpoint/2010/main" val="50559957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p:hf hdr="0" ftr="0" dt="0"/>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mj-ea"/>
          <a:cs typeface="+mj-cs"/>
        </a:defRPr>
      </a:lvl1pPr>
      <a:lvl2pPr algn="ctr" rtl="0" eaLnBrk="0" fontAlgn="base" hangingPunct="0">
        <a:lnSpc>
          <a:spcPts val="5800"/>
        </a:lnSpc>
        <a:spcBef>
          <a:spcPct val="0"/>
        </a:spcBef>
        <a:spcAft>
          <a:spcPct val="0"/>
        </a:spcAft>
        <a:defRPr sz="5400">
          <a:solidFill>
            <a:schemeClr val="tx2"/>
          </a:solidFill>
          <a:latin typeface="Arial" charset="0"/>
        </a:defRPr>
      </a:lvl2pPr>
      <a:lvl3pPr algn="ctr" rtl="0" eaLnBrk="0" fontAlgn="base" hangingPunct="0">
        <a:lnSpc>
          <a:spcPts val="5800"/>
        </a:lnSpc>
        <a:spcBef>
          <a:spcPct val="0"/>
        </a:spcBef>
        <a:spcAft>
          <a:spcPct val="0"/>
        </a:spcAft>
        <a:defRPr sz="5400">
          <a:solidFill>
            <a:schemeClr val="tx2"/>
          </a:solidFill>
          <a:latin typeface="Arial" charset="0"/>
        </a:defRPr>
      </a:lvl3pPr>
      <a:lvl4pPr algn="ctr" rtl="0" eaLnBrk="0" fontAlgn="base" hangingPunct="0">
        <a:lnSpc>
          <a:spcPts val="5800"/>
        </a:lnSpc>
        <a:spcBef>
          <a:spcPct val="0"/>
        </a:spcBef>
        <a:spcAft>
          <a:spcPct val="0"/>
        </a:spcAft>
        <a:defRPr sz="5400">
          <a:solidFill>
            <a:schemeClr val="tx2"/>
          </a:solidFill>
          <a:latin typeface="Arial" charset="0"/>
        </a:defRPr>
      </a:lvl4pPr>
      <a:lvl5pPr algn="ctr" rtl="0" eaLnBrk="0" fontAlgn="base" hangingPunct="0">
        <a:lnSpc>
          <a:spcPts val="5800"/>
        </a:lnSpc>
        <a:spcBef>
          <a:spcPct val="0"/>
        </a:spcBef>
        <a:spcAft>
          <a:spcPct val="0"/>
        </a:spcAft>
        <a:defRPr sz="5400">
          <a:solidFill>
            <a:schemeClr val="tx2"/>
          </a:solidFill>
          <a:latin typeface="Arial" charset="0"/>
        </a:defRPr>
      </a:lvl5pPr>
      <a:lvl6pPr marL="457200" algn="ctr" rtl="0" fontAlgn="base">
        <a:lnSpc>
          <a:spcPts val="5800"/>
        </a:lnSpc>
        <a:spcBef>
          <a:spcPct val="0"/>
        </a:spcBef>
        <a:spcAft>
          <a:spcPct val="0"/>
        </a:spcAft>
        <a:defRPr sz="5400">
          <a:solidFill>
            <a:schemeClr val="tx2"/>
          </a:solidFill>
          <a:latin typeface="Arial" charset="0"/>
        </a:defRPr>
      </a:lvl6pPr>
      <a:lvl7pPr marL="914400" algn="ctr" rtl="0" fontAlgn="base">
        <a:lnSpc>
          <a:spcPts val="5800"/>
        </a:lnSpc>
        <a:spcBef>
          <a:spcPct val="0"/>
        </a:spcBef>
        <a:spcAft>
          <a:spcPct val="0"/>
        </a:spcAft>
        <a:defRPr sz="5400">
          <a:solidFill>
            <a:schemeClr val="tx2"/>
          </a:solidFill>
          <a:latin typeface="Arial" charset="0"/>
        </a:defRPr>
      </a:lvl7pPr>
      <a:lvl8pPr marL="1371600" algn="ctr" rtl="0" fontAlgn="base">
        <a:lnSpc>
          <a:spcPts val="5800"/>
        </a:lnSpc>
        <a:spcBef>
          <a:spcPct val="0"/>
        </a:spcBef>
        <a:spcAft>
          <a:spcPct val="0"/>
        </a:spcAft>
        <a:defRPr sz="5400">
          <a:solidFill>
            <a:schemeClr val="tx2"/>
          </a:solidFill>
          <a:latin typeface="Arial" charset="0"/>
        </a:defRPr>
      </a:lvl8pPr>
      <a:lvl9pPr marL="1828800" algn="ctr" rtl="0" fontAlgn="base">
        <a:lnSpc>
          <a:spcPts val="5800"/>
        </a:lnSpc>
        <a:spcBef>
          <a:spcPct val="0"/>
        </a:spcBef>
        <a:spcAft>
          <a:spcPct val="0"/>
        </a:spcAft>
        <a:defRPr sz="5400">
          <a:solidFill>
            <a:schemeClr val="tx2"/>
          </a:solidFill>
          <a:latin typeface="Arial"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lgn="l" eaLnBrk="0" hangingPunct="0">
              <a:defRPr/>
            </a:pPr>
            <a:fld id="{D35AD312-25EE-43B8-B9C9-FAE2ED01C7BD}" type="datetime1">
              <a:rPr lang="en-US"/>
              <a:pPr algn="l" eaLnBrk="0" hangingPunct="0">
                <a:defRPr/>
              </a:pPr>
              <a:t>6/10/2019</a:t>
            </a:fld>
            <a:endParaRPr 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eaLnBrk="0" hangingPunct="0">
              <a:defRPr/>
            </a:pPr>
            <a:endParaRPr lang="en-US"/>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defRPr>
            </a:lvl1pPr>
          </a:lstStyle>
          <a:p>
            <a:pPr eaLnBrk="0" hangingPunct="0">
              <a:defRPr/>
            </a:pPr>
            <a:fld id="{0727EC8E-A6CA-443F-8FCB-5A150B0F81ED}" type="slidenum">
              <a:rPr lang="en-US"/>
              <a:pPr eaLnBrk="0" hangingPunct="0">
                <a:defRPr/>
              </a:pPr>
              <a:t>‹#›</a:t>
            </a:fld>
            <a:endParaRPr lang="en-US" dirty="0"/>
          </a:p>
        </p:txBody>
      </p:sp>
      <p:pic>
        <p:nvPicPr>
          <p:cNvPr id="1031"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989638"/>
            <a:ext cx="91582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193943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lgn="l" eaLnBrk="0" hangingPunct="0">
              <a:defRPr/>
            </a:pPr>
            <a:fld id="{C30B145F-38E7-4D0B-AD5F-15DE6CAD8298}" type="datetime1">
              <a:rPr lang="en-US"/>
              <a:pPr algn="l" eaLnBrk="0" hangingPunct="0">
                <a:defRPr/>
              </a:pPr>
              <a:t>6/10/2019</a:t>
            </a:fld>
            <a:endParaRPr 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eaLnBrk="0" hangingPunct="0">
              <a:defRPr/>
            </a:pPr>
            <a:endParaRPr lang="en-US"/>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panose="02020603050405020304" pitchFamily="18" charset="0"/>
              </a:defRPr>
            </a:lvl1pPr>
          </a:lstStyle>
          <a:p>
            <a:pPr eaLnBrk="0" hangingPunct="0">
              <a:defRPr/>
            </a:pPr>
            <a:fld id="{5857A7F1-1323-4D69-B30F-859A3AADFEA3}" type="slidenum">
              <a:rPr lang="en-US" altLang="en-US">
                <a:ea typeface="MS PGothic" pitchFamily="34" charset="-128"/>
              </a:rPr>
              <a:pPr eaLnBrk="0" hangingPunct="0">
                <a:defRPr/>
              </a:pPr>
              <a:t>‹#›</a:t>
            </a:fld>
            <a:endParaRPr lang="en-US" altLang="en-US" dirty="0">
              <a:ea typeface="MS PGothic" pitchFamily="34" charset="-128"/>
            </a:endParaRPr>
          </a:p>
        </p:txBody>
      </p:sp>
      <p:pic>
        <p:nvPicPr>
          <p:cNvPr id="1031"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989638"/>
            <a:ext cx="91582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082851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eaLnBrk="1" fontAlgn="auto" hangingPunct="1">
              <a:lnSpc>
                <a:spcPct val="100000"/>
              </a:lnSpc>
              <a:spcBef>
                <a:spcPts val="0"/>
              </a:spcBef>
              <a:spcAft>
                <a:spcPts val="0"/>
              </a:spcAft>
              <a:defRPr sz="1200">
                <a:solidFill>
                  <a:prstClr val="black">
                    <a:tint val="75000"/>
                  </a:prstClr>
                </a:solidFill>
                <a:latin typeface="Calibri"/>
                <a:ea typeface="+mn-ea"/>
                <a:cs typeface="+mn-cs"/>
              </a:defRPr>
            </a:lvl1pPr>
          </a:lstStyle>
          <a:p>
            <a:pPr>
              <a:defRPr/>
            </a:pPr>
            <a:fld id="{B1B4F797-1830-40AB-A1ED-9200035B5048}" type="datetime1">
              <a:rPr lang="en-US"/>
              <a:pPr>
                <a:defRPr/>
              </a:pPr>
              <a:t>6/10/2019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eaLnBrk="1" fontAlgn="auto" hangingPunct="1">
              <a:lnSpc>
                <a:spcPct val="100000"/>
              </a:lnSpc>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defTabSz="457200" eaLnBrk="1" hangingPunct="1">
              <a:defRPr sz="1200">
                <a:solidFill>
                  <a:srgbClr val="898989"/>
                </a:solidFill>
                <a:latin typeface="Calibri" panose="020F0502020204030204" pitchFamily="34" charset="0"/>
                <a:ea typeface="ＭＳ Ｐゴシック" panose="020B0600070205080204" pitchFamily="34" charset="-128"/>
                <a:cs typeface="Arial" panose="020B0604020202020204" pitchFamily="34" charset="0"/>
              </a:defRPr>
            </a:lvl1pPr>
          </a:lstStyle>
          <a:p>
            <a:pPr>
              <a:defRPr/>
            </a:pPr>
            <a:fld id="{3DB414AE-B8DB-4909-8421-A7F6D7C94274}" type="slidenum">
              <a:rPr lang="en-US" altLang="en-US"/>
              <a:pPr>
                <a:defRPr/>
              </a:pPr>
              <a:t>‹#›</a:t>
            </a:fld>
            <a:endParaRPr lang="en-US" altLang="en-US"/>
          </a:p>
        </p:txBody>
      </p:sp>
    </p:spTree>
    <p:extLst>
      <p:ext uri="{BB962C8B-B14F-4D97-AF65-F5344CB8AC3E}">
        <p14:creationId xmlns:p14="http://schemas.microsoft.com/office/powerpoint/2010/main" val="1642709744"/>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sldNum="0" hdr="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lgn="l" eaLnBrk="0" hangingPunct="0">
              <a:defRPr/>
            </a:pPr>
            <a:fld id="{FC415230-3706-463F-81FD-210971861235}" type="datetime1">
              <a:rPr lang="en-US"/>
              <a:pPr algn="l" eaLnBrk="0" hangingPunct="0">
                <a:defRPr/>
              </a:pPr>
              <a:t>6/10/2019</a:t>
            </a:fld>
            <a:endParaRPr 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eaLnBrk="0" hangingPunct="0">
              <a:defRPr/>
            </a:pPr>
            <a:endParaRPr lang="en-US"/>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panose="02020603050405020304" pitchFamily="18" charset="0"/>
              </a:defRPr>
            </a:lvl1pPr>
          </a:lstStyle>
          <a:p>
            <a:pPr eaLnBrk="0" hangingPunct="0">
              <a:defRPr/>
            </a:pPr>
            <a:fld id="{D870A021-9505-4CEB-AAF2-3B2701F81D06}" type="slidenum">
              <a:rPr lang="en-US" altLang="en-US">
                <a:ea typeface="MS PGothic" panose="020B0600070205080204" pitchFamily="34" charset="-128"/>
              </a:rPr>
              <a:pPr eaLnBrk="0" hangingPunct="0">
                <a:defRPr/>
              </a:pPr>
              <a:t>‹#›</a:t>
            </a:fld>
            <a:endParaRPr lang="en-US" altLang="en-US" dirty="0">
              <a:ea typeface="MS PGothic" panose="020B0600070205080204" pitchFamily="34" charset="-128"/>
            </a:endParaRPr>
          </a:p>
        </p:txBody>
      </p:sp>
      <p:pic>
        <p:nvPicPr>
          <p:cNvPr id="3079"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989638"/>
            <a:ext cx="91582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5613"/>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lgn="l" eaLnBrk="0" hangingPunct="0">
              <a:defRPr/>
            </a:pPr>
            <a:fld id="{1C2B67AB-CC31-4584-AC30-5C02B7EEB75B}" type="datetime1">
              <a:rPr lang="en-US"/>
              <a:pPr algn="l" eaLnBrk="0" hangingPunct="0">
                <a:defRPr/>
              </a:pPr>
              <a:t>6/10/2019</a:t>
            </a:fld>
            <a:endParaRPr 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eaLnBrk="0" hangingPunct="0">
              <a:defRPr/>
            </a:pPr>
            <a:endParaRPr lang="en-US"/>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panose="02020603050405020304" pitchFamily="18" charset="0"/>
              </a:defRPr>
            </a:lvl1pPr>
          </a:lstStyle>
          <a:p>
            <a:pPr eaLnBrk="0" hangingPunct="0">
              <a:defRPr/>
            </a:pPr>
            <a:fld id="{3337A805-1FD4-4B60-9F67-4D302FBE4780}" type="slidenum">
              <a:rPr lang="en-US" altLang="en-US">
                <a:ea typeface="MS PGothic" panose="020B0600070205080204" pitchFamily="34" charset="-128"/>
              </a:rPr>
              <a:pPr eaLnBrk="0" hangingPunct="0">
                <a:defRPr/>
              </a:pPr>
              <a:t>‹#›</a:t>
            </a:fld>
            <a:endParaRPr lang="en-US" altLang="en-US" dirty="0">
              <a:ea typeface="MS PGothic" panose="020B0600070205080204" pitchFamily="34" charset="-128"/>
            </a:endParaRPr>
          </a:p>
        </p:txBody>
      </p:sp>
      <p:pic>
        <p:nvPicPr>
          <p:cNvPr id="1031"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989638"/>
            <a:ext cx="91582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467226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 id="214748379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lgn="l" eaLnBrk="0" hangingPunct="0">
              <a:defRPr/>
            </a:pPr>
            <a:fld id="{73094481-4EF4-41B9-AF1C-5FF7C7D8D0CC}" type="datetime1">
              <a:rPr lang="en-US"/>
              <a:pPr algn="l" eaLnBrk="0" hangingPunct="0">
                <a:defRPr/>
              </a:pPr>
              <a:t>6/10/2019</a:t>
            </a:fld>
            <a:endParaRPr 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eaLnBrk="0" hangingPunct="0">
              <a:defRPr/>
            </a:pPr>
            <a:endParaRPr lang="en-US"/>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defRPr>
            </a:lvl1pPr>
          </a:lstStyle>
          <a:p>
            <a:pPr eaLnBrk="0" hangingPunct="0">
              <a:defRPr/>
            </a:pPr>
            <a:fld id="{959C5FFE-F2D1-41C8-AA26-0E3012936195}" type="slidenum">
              <a:rPr lang="en-US"/>
              <a:pPr eaLnBrk="0" hangingPunct="0">
                <a:defRPr/>
              </a:pPr>
              <a:t>‹#›</a:t>
            </a:fld>
            <a:endParaRPr lang="en-US" dirty="0"/>
          </a:p>
        </p:txBody>
      </p:sp>
      <p:pic>
        <p:nvPicPr>
          <p:cNvPr id="2055"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989638"/>
            <a:ext cx="91582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318541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4804"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ea typeface="+mn-ea"/>
              </a:defRPr>
            </a:lvl1pPr>
          </a:lstStyle>
          <a:p>
            <a:pPr algn="l" eaLnBrk="0" hangingPunct="0">
              <a:defRPr/>
            </a:pPr>
            <a:fld id="{73094481-4EF4-41B9-AF1C-5FF7C7D8D0CC}" type="datetime1">
              <a:rPr lang="en-US"/>
              <a:pPr algn="l" eaLnBrk="0" hangingPunct="0">
                <a:defRPr/>
              </a:pPr>
              <a:t>6/10/2019</a:t>
            </a:fld>
            <a:endParaRPr lang="en-US" dirty="0"/>
          </a:p>
        </p:txBody>
      </p:sp>
      <p:sp>
        <p:nvSpPr>
          <p:cNvPr id="204805"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ea typeface="+mn-ea"/>
              </a:defRPr>
            </a:lvl1pPr>
          </a:lstStyle>
          <a:p>
            <a:pPr eaLnBrk="0" hangingPunct="0">
              <a:defRPr/>
            </a:pPr>
            <a:endParaRPr lang="en-US"/>
          </a:p>
        </p:txBody>
      </p:sp>
      <p:sp>
        <p:nvSpPr>
          <p:cNvPr id="204806"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ea typeface="+mn-ea"/>
              </a:defRPr>
            </a:lvl1pPr>
          </a:lstStyle>
          <a:p>
            <a:pPr eaLnBrk="0" hangingPunct="0">
              <a:defRPr/>
            </a:pPr>
            <a:fld id="{959C5FFE-F2D1-41C8-AA26-0E3012936195}" type="slidenum">
              <a:rPr lang="en-US"/>
              <a:pPr eaLnBrk="0" hangingPunct="0">
                <a:defRPr/>
              </a:pPr>
              <a:t>‹#›</a:t>
            </a:fld>
            <a:endParaRPr lang="en-US" dirty="0"/>
          </a:p>
        </p:txBody>
      </p:sp>
      <p:pic>
        <p:nvPicPr>
          <p:cNvPr id="2055"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5989638"/>
            <a:ext cx="91582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444087"/>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pitchFamily="18" charset="0"/>
        </a:defRPr>
      </a:lvl2pPr>
      <a:lvl3pPr algn="ctr" rtl="0" eaLnBrk="0" fontAlgn="base" hangingPunct="0">
        <a:spcBef>
          <a:spcPct val="0"/>
        </a:spcBef>
        <a:spcAft>
          <a:spcPct val="0"/>
        </a:spcAft>
        <a:defRPr sz="4400">
          <a:solidFill>
            <a:schemeClr val="tx2"/>
          </a:solidFill>
          <a:latin typeface="Times" pitchFamily="18" charset="0"/>
        </a:defRPr>
      </a:lvl3pPr>
      <a:lvl4pPr algn="ctr" rtl="0" eaLnBrk="0" fontAlgn="base" hangingPunct="0">
        <a:spcBef>
          <a:spcPct val="0"/>
        </a:spcBef>
        <a:spcAft>
          <a:spcPct val="0"/>
        </a:spcAft>
        <a:defRPr sz="4400">
          <a:solidFill>
            <a:schemeClr val="tx2"/>
          </a:solidFill>
          <a:latin typeface="Times" pitchFamily="18" charset="0"/>
        </a:defRPr>
      </a:lvl4pPr>
      <a:lvl5pPr algn="ctr" rtl="0" eaLnBrk="0" fontAlgn="base" hangingPunct="0">
        <a:spcBef>
          <a:spcPct val="0"/>
        </a:spcBef>
        <a:spcAft>
          <a:spcPct val="0"/>
        </a:spcAft>
        <a:defRPr sz="4400">
          <a:solidFill>
            <a:schemeClr val="tx2"/>
          </a:solidFill>
          <a:latin typeface="Times" pitchFamily="18" charset="0"/>
        </a:defRPr>
      </a:lvl5pPr>
      <a:lvl6pPr marL="457200" algn="ctr" rtl="0" fontAlgn="base">
        <a:spcBef>
          <a:spcPct val="0"/>
        </a:spcBef>
        <a:spcAft>
          <a:spcPct val="0"/>
        </a:spcAft>
        <a:defRPr sz="4400">
          <a:solidFill>
            <a:schemeClr val="tx2"/>
          </a:solidFill>
          <a:latin typeface="Times" pitchFamily="18" charset="0"/>
        </a:defRPr>
      </a:lvl6pPr>
      <a:lvl7pPr marL="914400" algn="ctr" rtl="0" fontAlgn="base">
        <a:spcBef>
          <a:spcPct val="0"/>
        </a:spcBef>
        <a:spcAft>
          <a:spcPct val="0"/>
        </a:spcAft>
        <a:defRPr sz="4400">
          <a:solidFill>
            <a:schemeClr val="tx2"/>
          </a:solidFill>
          <a:latin typeface="Times" pitchFamily="18" charset="0"/>
        </a:defRPr>
      </a:lvl7pPr>
      <a:lvl8pPr marL="1371600" algn="ctr" rtl="0" fontAlgn="base">
        <a:spcBef>
          <a:spcPct val="0"/>
        </a:spcBef>
        <a:spcAft>
          <a:spcPct val="0"/>
        </a:spcAft>
        <a:defRPr sz="4400">
          <a:solidFill>
            <a:schemeClr val="tx2"/>
          </a:solidFill>
          <a:latin typeface="Times" pitchFamily="18" charset="0"/>
        </a:defRPr>
      </a:lvl8pPr>
      <a:lvl9pPr marL="1828800" algn="ctr" rtl="0" fontAlgn="base">
        <a:spcBef>
          <a:spcPct val="0"/>
        </a:spcBef>
        <a:spcAft>
          <a:spcPct val="0"/>
        </a:spcAft>
        <a:defRPr sz="4400">
          <a:solidFill>
            <a:schemeClr val="tx2"/>
          </a:solidFill>
          <a:latin typeface="Times"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0.png"/><Relationship Id="rId2" Type="http://schemas.openxmlformats.org/officeDocument/2006/relationships/diagramData" Target="../diagrams/data4.xml"/><Relationship Id="rId1" Type="http://schemas.openxmlformats.org/officeDocument/2006/relationships/slideLayout" Target="../slideLayouts/slideLayout1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9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4.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mailto:Lindiwe.Nkuna@dpw.gov.za"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3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142875" y="2727359"/>
            <a:ext cx="8858250" cy="3240088"/>
          </a:xfrm>
        </p:spPr>
        <p:txBody>
          <a:bodyPr>
            <a:normAutofit fontScale="90000"/>
          </a:bodyPr>
          <a:lstStyle/>
          <a:p>
            <a:pPr eaLnBrk="1" fontAlgn="auto" hangingPunct="1">
              <a:lnSpc>
                <a:spcPct val="100000"/>
              </a:lnSpc>
              <a:spcAft>
                <a:spcPts val="0"/>
              </a:spcAft>
              <a:defRPr/>
            </a:pPr>
            <a:r>
              <a:rPr lang="en-US" sz="3600" b="1" dirty="0" smtClean="0">
                <a:solidFill>
                  <a:schemeClr val="accent2">
                    <a:lumMod val="60000"/>
                    <a:lumOff val="40000"/>
                  </a:schemeClr>
                </a:solidFill>
              </a:rPr>
              <a:t> </a:t>
            </a:r>
            <a:br>
              <a:rPr lang="en-US" sz="3600" b="1" dirty="0" smtClean="0">
                <a:solidFill>
                  <a:schemeClr val="accent2">
                    <a:lumMod val="60000"/>
                    <a:lumOff val="40000"/>
                  </a:schemeClr>
                </a:solidFill>
              </a:rPr>
            </a:br>
            <a:r>
              <a:rPr lang="en-US" sz="3600" b="1" dirty="0">
                <a:solidFill>
                  <a:schemeClr val="accent2">
                    <a:lumMod val="60000"/>
                    <a:lumOff val="40000"/>
                  </a:schemeClr>
                </a:solidFill>
              </a:rPr>
              <a:t/>
            </a:r>
            <a:br>
              <a:rPr lang="en-US" sz="3600" b="1" dirty="0">
                <a:solidFill>
                  <a:schemeClr val="accent2">
                    <a:lumMod val="60000"/>
                    <a:lumOff val="40000"/>
                  </a:schemeClr>
                </a:solidFill>
              </a:rPr>
            </a:br>
            <a:r>
              <a:rPr lang="en-US" sz="3600" b="1" dirty="0" smtClean="0">
                <a:solidFill>
                  <a:schemeClr val="accent2">
                    <a:lumMod val="60000"/>
                    <a:lumOff val="40000"/>
                  </a:schemeClr>
                </a:solidFill>
              </a:rPr>
              <a:t/>
            </a:r>
            <a:br>
              <a:rPr lang="en-US" sz="3600" b="1" dirty="0" smtClean="0">
                <a:solidFill>
                  <a:schemeClr val="accent2">
                    <a:lumMod val="60000"/>
                    <a:lumOff val="40000"/>
                  </a:schemeClr>
                </a:solidFill>
              </a:rPr>
            </a:br>
            <a:r>
              <a:rPr lang="en-US" sz="3600" b="1" dirty="0">
                <a:solidFill>
                  <a:schemeClr val="accent2">
                    <a:lumMod val="60000"/>
                    <a:lumOff val="40000"/>
                  </a:schemeClr>
                </a:solidFill>
              </a:rPr>
              <a:t/>
            </a:r>
            <a:br>
              <a:rPr lang="en-US" sz="3600" b="1" dirty="0">
                <a:solidFill>
                  <a:schemeClr val="accent2">
                    <a:lumMod val="60000"/>
                    <a:lumOff val="40000"/>
                  </a:schemeClr>
                </a:solidFill>
              </a:rPr>
            </a:br>
            <a:r>
              <a:rPr lang="en-US" sz="3600" b="1" dirty="0" smtClean="0">
                <a:solidFill>
                  <a:schemeClr val="accent2">
                    <a:lumMod val="60000"/>
                    <a:lumOff val="40000"/>
                  </a:schemeClr>
                </a:solidFill>
              </a:rPr>
              <a:t/>
            </a:r>
            <a:br>
              <a:rPr lang="en-US" sz="3600" b="1" dirty="0" smtClean="0">
                <a:solidFill>
                  <a:schemeClr val="accent2">
                    <a:lumMod val="60000"/>
                    <a:lumOff val="40000"/>
                  </a:schemeClr>
                </a:solidFill>
              </a:rPr>
            </a:br>
            <a:r>
              <a:rPr lang="en-US" sz="2700" b="1" dirty="0">
                <a:solidFill>
                  <a:schemeClr val="accent2">
                    <a:lumMod val="60000"/>
                    <a:lumOff val="40000"/>
                  </a:schemeClr>
                </a:solidFill>
                <a:latin typeface="Calibri" pitchFamily="34" charset="0"/>
                <a:cs typeface="Calibri" pitchFamily="34" charset="0"/>
              </a:rPr>
              <a:t/>
            </a:r>
            <a:br>
              <a:rPr lang="en-US" sz="2700" b="1" dirty="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2700" b="1" dirty="0">
                <a:solidFill>
                  <a:schemeClr val="accent2">
                    <a:lumMod val="60000"/>
                    <a:lumOff val="40000"/>
                  </a:schemeClr>
                </a:solidFill>
                <a:latin typeface="Calibri" pitchFamily="34" charset="0"/>
                <a:cs typeface="Calibri" pitchFamily="34" charset="0"/>
              </a:rPr>
              <a:t/>
            </a:r>
            <a:br>
              <a:rPr lang="en-US" sz="2700" b="1" dirty="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2700" b="1" dirty="0">
                <a:solidFill>
                  <a:schemeClr val="accent2">
                    <a:lumMod val="60000"/>
                    <a:lumOff val="40000"/>
                  </a:schemeClr>
                </a:solidFill>
                <a:latin typeface="Calibri" pitchFamily="34" charset="0"/>
                <a:cs typeface="Calibri" pitchFamily="34" charset="0"/>
              </a:rPr>
              <a:t/>
            </a:r>
            <a:br>
              <a:rPr lang="en-US" sz="2700" b="1" dirty="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2700" b="1" dirty="0">
                <a:solidFill>
                  <a:schemeClr val="accent2">
                    <a:lumMod val="60000"/>
                    <a:lumOff val="40000"/>
                  </a:schemeClr>
                </a:solidFill>
                <a:latin typeface="Calibri" pitchFamily="34" charset="0"/>
                <a:cs typeface="Calibri" pitchFamily="34" charset="0"/>
              </a:rPr>
              <a:t/>
            </a:r>
            <a:br>
              <a:rPr lang="en-US" sz="2700" b="1" dirty="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2700" b="1" dirty="0">
                <a:solidFill>
                  <a:schemeClr val="accent2">
                    <a:lumMod val="60000"/>
                    <a:lumOff val="40000"/>
                  </a:schemeClr>
                </a:solidFill>
                <a:latin typeface="Calibri" pitchFamily="34" charset="0"/>
                <a:cs typeface="Calibri" pitchFamily="34" charset="0"/>
              </a:rPr>
              <a:t/>
            </a:r>
            <a:br>
              <a:rPr lang="en-US" sz="2700" b="1" dirty="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2700" b="1" dirty="0">
                <a:solidFill>
                  <a:schemeClr val="accent2">
                    <a:lumMod val="60000"/>
                    <a:lumOff val="40000"/>
                  </a:schemeClr>
                </a:solidFill>
                <a:latin typeface="Calibri" pitchFamily="34" charset="0"/>
                <a:cs typeface="Calibri" pitchFamily="34" charset="0"/>
              </a:rPr>
              <a:t/>
            </a:r>
            <a:br>
              <a:rPr lang="en-US" sz="2700" b="1" dirty="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2700" b="1" dirty="0">
                <a:solidFill>
                  <a:schemeClr val="accent2">
                    <a:lumMod val="60000"/>
                    <a:lumOff val="40000"/>
                  </a:schemeClr>
                </a:solidFill>
                <a:latin typeface="Calibri" pitchFamily="34" charset="0"/>
                <a:cs typeface="Calibri" pitchFamily="34" charset="0"/>
              </a:rPr>
              <a:t/>
            </a:r>
            <a:br>
              <a:rPr lang="en-US" sz="2700" b="1" dirty="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2700" b="1" dirty="0">
                <a:solidFill>
                  <a:schemeClr val="accent2">
                    <a:lumMod val="60000"/>
                    <a:lumOff val="40000"/>
                  </a:schemeClr>
                </a:solidFill>
                <a:latin typeface="Calibri" pitchFamily="34" charset="0"/>
                <a:cs typeface="Calibri" pitchFamily="34" charset="0"/>
              </a:rPr>
              <a:t/>
            </a:r>
            <a:br>
              <a:rPr lang="en-US" sz="2700" b="1" dirty="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2700" b="1" dirty="0">
                <a:solidFill>
                  <a:schemeClr val="accent2">
                    <a:lumMod val="60000"/>
                    <a:lumOff val="40000"/>
                  </a:schemeClr>
                </a:solidFill>
                <a:latin typeface="Calibri" pitchFamily="34" charset="0"/>
                <a:cs typeface="Calibri" pitchFamily="34" charset="0"/>
              </a:rPr>
              <a:t/>
            </a:r>
            <a:br>
              <a:rPr lang="en-US" sz="2700" b="1" dirty="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2700" b="1" dirty="0">
                <a:solidFill>
                  <a:schemeClr val="accent2">
                    <a:lumMod val="60000"/>
                    <a:lumOff val="40000"/>
                  </a:schemeClr>
                </a:solidFill>
                <a:latin typeface="Calibri" pitchFamily="34" charset="0"/>
                <a:cs typeface="Calibri" pitchFamily="34" charset="0"/>
              </a:rPr>
              <a:t/>
            </a:r>
            <a:br>
              <a:rPr lang="en-US" sz="2700" b="1" dirty="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EPWP 6</a:t>
            </a:r>
            <a:r>
              <a:rPr lang="en-US" sz="2700" b="1" baseline="30000" dirty="0" smtClean="0">
                <a:solidFill>
                  <a:schemeClr val="accent2">
                    <a:lumMod val="60000"/>
                    <a:lumOff val="40000"/>
                  </a:schemeClr>
                </a:solidFill>
                <a:latin typeface="Calibri" pitchFamily="34" charset="0"/>
                <a:cs typeface="Calibri" pitchFamily="34" charset="0"/>
              </a:rPr>
              <a:t>TH</a:t>
            </a:r>
            <a:r>
              <a:rPr lang="en-US" sz="2700" b="1" dirty="0" smtClean="0">
                <a:solidFill>
                  <a:schemeClr val="accent2">
                    <a:lumMod val="60000"/>
                    <a:lumOff val="40000"/>
                  </a:schemeClr>
                </a:solidFill>
                <a:latin typeface="Calibri" pitchFamily="34" charset="0"/>
                <a:cs typeface="Calibri" pitchFamily="34" charset="0"/>
              </a:rPr>
              <a:t> SUMMIT</a:t>
            </a:r>
            <a:br>
              <a:rPr lang="en-US" sz="2700" b="1" dirty="0" smtClean="0">
                <a:solidFill>
                  <a:schemeClr val="accent2">
                    <a:lumMod val="60000"/>
                    <a:lumOff val="40000"/>
                  </a:schemeClr>
                </a:solidFill>
                <a:latin typeface="Calibri" pitchFamily="34" charset="0"/>
                <a:cs typeface="Calibri" pitchFamily="34" charset="0"/>
              </a:rPr>
            </a:br>
            <a:r>
              <a:rPr lang="en-US" sz="3600" b="1" kern="0" dirty="0">
                <a:solidFill>
                  <a:srgbClr val="000000"/>
                </a:solidFill>
                <a:effectLst/>
                <a:latin typeface="Calibri" panose="020F0502020204030204" pitchFamily="34" charset="0"/>
                <a:cs typeface="Arial" pitchFamily="34" charset="0"/>
              </a:rPr>
              <a:t/>
            </a:r>
            <a:br>
              <a:rPr lang="en-US" sz="3600" b="1" kern="0" dirty="0">
                <a:solidFill>
                  <a:srgbClr val="000000"/>
                </a:solidFill>
                <a:effectLst/>
                <a:latin typeface="Calibri" panose="020F0502020204030204" pitchFamily="34" charset="0"/>
                <a:cs typeface="Arial" pitchFamily="34" charset="0"/>
              </a:rPr>
            </a:br>
            <a:r>
              <a:rPr lang="en-US" sz="3600" b="1" kern="0" dirty="0" smtClean="0">
                <a:solidFill>
                  <a:srgbClr val="000000"/>
                </a:solidFill>
                <a:effectLst/>
                <a:latin typeface="Calibri" panose="020F0502020204030204" pitchFamily="34" charset="0"/>
                <a:cs typeface="Arial" pitchFamily="34" charset="0"/>
              </a:rPr>
              <a:t>EPWP POLICY, RECRUITMENT GUIDELINES &amp; AUDITS</a:t>
            </a:r>
            <a:r>
              <a:rPr lang="en-US" sz="2700" b="1" dirty="0">
                <a:solidFill>
                  <a:schemeClr val="accent2">
                    <a:lumMod val="60000"/>
                    <a:lumOff val="40000"/>
                  </a:schemeClr>
                </a:solidFill>
                <a:latin typeface="Calibri" pitchFamily="34" charset="0"/>
                <a:cs typeface="Calibri" pitchFamily="34" charset="0"/>
              </a:rPr>
              <a:t/>
            </a:r>
            <a:br>
              <a:rPr lang="en-US" sz="2700" b="1" dirty="0">
                <a:solidFill>
                  <a:schemeClr val="accent2">
                    <a:lumMod val="60000"/>
                    <a:lumOff val="40000"/>
                  </a:schemeClr>
                </a:solidFill>
                <a:latin typeface="Calibri" pitchFamily="34" charset="0"/>
                <a:cs typeface="Calibri" pitchFamily="34" charset="0"/>
              </a:rPr>
            </a:br>
            <a:r>
              <a:rPr lang="en-US" sz="2700" b="1" dirty="0" smtClean="0">
                <a:solidFill>
                  <a:schemeClr val="accent2">
                    <a:lumMod val="60000"/>
                    <a:lumOff val="40000"/>
                  </a:schemeClr>
                </a:solidFill>
                <a:latin typeface="Calibri" pitchFamily="34" charset="0"/>
                <a:cs typeface="Calibri" pitchFamily="34" charset="0"/>
              </a:rPr>
              <a:t/>
            </a:r>
            <a:br>
              <a:rPr lang="en-US" sz="2700" b="1" dirty="0" smtClean="0">
                <a:solidFill>
                  <a:schemeClr val="accent2">
                    <a:lumMod val="60000"/>
                    <a:lumOff val="40000"/>
                  </a:schemeClr>
                </a:solidFill>
                <a:latin typeface="Calibri" pitchFamily="34" charset="0"/>
                <a:cs typeface="Calibri" pitchFamily="34" charset="0"/>
              </a:rPr>
            </a:br>
            <a:r>
              <a:rPr lang="en-US" sz="3100" b="1" dirty="0" smtClean="0">
                <a:solidFill>
                  <a:srgbClr val="FFC000"/>
                </a:solidFill>
                <a:latin typeface="Calibri" pitchFamily="34" charset="0"/>
                <a:cs typeface="Calibri" pitchFamily="34" charset="0"/>
              </a:rPr>
              <a:t/>
            </a:r>
            <a:br>
              <a:rPr lang="en-US" sz="3100" b="1" dirty="0" smtClean="0">
                <a:solidFill>
                  <a:srgbClr val="FFC000"/>
                </a:solidFill>
                <a:latin typeface="Calibri" pitchFamily="34" charset="0"/>
                <a:cs typeface="Calibri" pitchFamily="34" charset="0"/>
              </a:rPr>
            </a:br>
            <a:r>
              <a:rPr lang="en-US" sz="3100" b="1" dirty="0" smtClean="0">
                <a:solidFill>
                  <a:srgbClr val="FFC000"/>
                </a:solidFill>
                <a:latin typeface="Calibri" pitchFamily="34" charset="0"/>
                <a:cs typeface="Calibri" pitchFamily="34" charset="0"/>
              </a:rPr>
              <a:t/>
            </a:r>
            <a:br>
              <a:rPr lang="en-US" sz="3100" b="1" dirty="0" smtClean="0">
                <a:solidFill>
                  <a:srgbClr val="FFC000"/>
                </a:solidFill>
                <a:latin typeface="Calibri" pitchFamily="34" charset="0"/>
                <a:cs typeface="Calibri" pitchFamily="34" charset="0"/>
              </a:rPr>
            </a:br>
            <a:r>
              <a:rPr lang="en-US" sz="3100" b="1" dirty="0" smtClean="0">
                <a:solidFill>
                  <a:srgbClr val="FFC000"/>
                </a:solidFill>
                <a:latin typeface="Calibri" pitchFamily="34" charset="0"/>
                <a:cs typeface="Calibri" pitchFamily="34" charset="0"/>
              </a:rPr>
              <a:t>14 NOVEMBER 2018</a:t>
            </a:r>
            <a:r>
              <a:rPr lang="en-ZA" sz="3100" b="1" dirty="0" smtClean="0">
                <a:solidFill>
                  <a:srgbClr val="FFC000"/>
                </a:solidFill>
                <a:latin typeface="Calibri" pitchFamily="34" charset="0"/>
                <a:cs typeface="Calibri" pitchFamily="34" charset="0"/>
              </a:rPr>
              <a:t/>
            </a:r>
            <a:br>
              <a:rPr lang="en-ZA" sz="3100" b="1" dirty="0" smtClean="0">
                <a:solidFill>
                  <a:srgbClr val="FFC000"/>
                </a:solidFill>
                <a:latin typeface="Calibri" pitchFamily="34" charset="0"/>
                <a:cs typeface="Calibri" pitchFamily="34" charset="0"/>
              </a:rPr>
            </a:br>
            <a:r>
              <a:rPr lang="en-ZA" sz="2700" b="1" dirty="0">
                <a:solidFill>
                  <a:srgbClr val="FFC000"/>
                </a:solidFill>
                <a:latin typeface="Calibri" pitchFamily="34" charset="0"/>
                <a:cs typeface="Calibri" pitchFamily="34" charset="0"/>
              </a:rPr>
              <a:t/>
            </a:r>
            <a:br>
              <a:rPr lang="en-ZA" sz="2700" b="1" dirty="0">
                <a:solidFill>
                  <a:srgbClr val="FFC000"/>
                </a:solidFill>
                <a:latin typeface="Calibri" pitchFamily="34" charset="0"/>
                <a:cs typeface="Calibri" pitchFamily="34" charset="0"/>
              </a:rPr>
            </a:br>
            <a:r>
              <a:rPr lang="en-US" sz="2700" b="1" dirty="0" smtClean="0">
                <a:solidFill>
                  <a:srgbClr val="FFC000"/>
                </a:solidFill>
                <a:latin typeface="Calibri" pitchFamily="34" charset="0"/>
                <a:cs typeface="Calibri" pitchFamily="34" charset="0"/>
              </a:rPr>
              <a:t/>
            </a:r>
            <a:br>
              <a:rPr lang="en-US" sz="2700" b="1" dirty="0" smtClean="0">
                <a:solidFill>
                  <a:srgbClr val="FFC000"/>
                </a:solidFill>
                <a:latin typeface="Calibri" pitchFamily="34" charset="0"/>
                <a:cs typeface="Calibri" pitchFamily="34" charset="0"/>
              </a:rPr>
            </a:br>
            <a:r>
              <a:rPr lang="en-US" sz="2700" b="1" dirty="0">
                <a:solidFill>
                  <a:srgbClr val="0000FF"/>
                </a:solidFill>
                <a:latin typeface="Calibri" pitchFamily="34" charset="0"/>
                <a:cs typeface="Calibri" pitchFamily="34" charset="0"/>
              </a:rPr>
              <a:t/>
            </a:r>
            <a:br>
              <a:rPr lang="en-US" sz="2700" b="1" dirty="0">
                <a:solidFill>
                  <a:srgbClr val="0000FF"/>
                </a:solidFill>
                <a:latin typeface="Calibri" pitchFamily="34" charset="0"/>
                <a:cs typeface="Calibri" pitchFamily="34" charset="0"/>
              </a:rPr>
            </a:br>
            <a:r>
              <a:rPr lang="en-US" sz="2700" b="1" dirty="0" smtClean="0">
                <a:solidFill>
                  <a:srgbClr val="FFC000"/>
                </a:solidFill>
                <a:latin typeface="Calibri" pitchFamily="34" charset="0"/>
                <a:cs typeface="Calibri" pitchFamily="34" charset="0"/>
              </a:rPr>
              <a:t/>
            </a:r>
            <a:br>
              <a:rPr lang="en-US" sz="2700" b="1" dirty="0" smtClean="0">
                <a:solidFill>
                  <a:srgbClr val="FFC000"/>
                </a:solidFill>
                <a:latin typeface="Calibri" pitchFamily="34" charset="0"/>
                <a:cs typeface="Calibri" pitchFamily="34" charset="0"/>
              </a:rPr>
            </a:br>
            <a:r>
              <a:rPr lang="en-US" sz="2400" b="1" dirty="0" smtClean="0">
                <a:solidFill>
                  <a:schemeClr val="tx1"/>
                </a:solidFill>
              </a:rPr>
              <a:t/>
            </a:r>
            <a:br>
              <a:rPr lang="en-US" sz="2400" b="1" dirty="0" smtClean="0">
                <a:solidFill>
                  <a:schemeClr val="tx1"/>
                </a:solidFill>
              </a:rPr>
            </a:br>
            <a:r>
              <a:rPr lang="en-US" sz="2400" b="1" dirty="0" smtClean="0">
                <a:solidFill>
                  <a:schemeClr val="tx1"/>
                </a:solidFill>
              </a:rPr>
              <a:t/>
            </a:r>
            <a:br>
              <a:rPr lang="en-US" sz="2400" b="1" dirty="0" smtClean="0">
                <a:solidFill>
                  <a:schemeClr val="tx1"/>
                </a:solidFill>
              </a:rPr>
            </a:br>
            <a:endParaRPr lang="en-US" sz="2400" b="1" dirty="0" smtClean="0">
              <a:solidFill>
                <a:schemeClr val="tx1"/>
              </a:solidFill>
            </a:endParaRPr>
          </a:p>
        </p:txBody>
      </p:sp>
      <p:sp>
        <p:nvSpPr>
          <p:cNvPr id="5123" name="Line 4"/>
          <p:cNvSpPr>
            <a:spLocks noChangeShapeType="1"/>
          </p:cNvSpPr>
          <p:nvPr/>
        </p:nvSpPr>
        <p:spPr bwMode="auto">
          <a:xfrm>
            <a:off x="323850" y="3500438"/>
            <a:ext cx="8439150" cy="4762"/>
          </a:xfrm>
          <a:prstGeom prst="line">
            <a:avLst/>
          </a:prstGeom>
          <a:noFill/>
          <a:ln w="28575">
            <a:solidFill>
              <a:srgbClr val="FF9900"/>
            </a:solidFill>
            <a:round/>
            <a:headEnd/>
            <a:tailEnd/>
          </a:ln>
          <a:extLst>
            <a:ext uri="{909E8E84-426E-40DD-AFC4-6F175D3DCCD1}">
              <a14:hiddenFill xmlns:a14="http://schemas.microsoft.com/office/drawing/2010/main">
                <a:noFill/>
              </a14:hiddenFill>
            </a:ext>
          </a:extLst>
        </p:spPr>
        <p:txBody>
          <a:bodyPr/>
          <a:lstStyle/>
          <a:p>
            <a:pPr algn="l">
              <a:defRPr/>
            </a:pPr>
            <a:endParaRPr lang="en-US" sz="1800">
              <a:solidFill>
                <a:prstClr val="black"/>
              </a:solidFill>
              <a:latin typeface="Arial"/>
            </a:endParaRPr>
          </a:p>
        </p:txBody>
      </p:sp>
      <p:pic>
        <p:nvPicPr>
          <p:cNvPr id="31748" name="Picture 6" descr="EPWP letterhead temp-1_20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3756025"/>
            <a:ext cx="6769100"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4" descr="14-EPWP-00825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5013325"/>
            <a:ext cx="2916238" cy="184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1750" name="Picture 5" descr="30 EPWP-ECD- CRECH-009818.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89663" y="5013325"/>
            <a:ext cx="2954337" cy="18446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1751" name="Slide Number Placeholder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400">
                <a:solidFill>
                  <a:srgbClr val="7F7F7F"/>
                </a:solidFill>
                <a:latin typeface="Arial" panose="020B0604020202020204" pitchFamily="34" charset="0"/>
              </a:defRPr>
            </a:lvl1pPr>
            <a:lvl2pPr marL="742950" indent="-285750">
              <a:spcBef>
                <a:spcPct val="20000"/>
              </a:spcBef>
              <a:buFont typeface="Courier New" panose="02070309020205020404" pitchFamily="49" charset="0"/>
              <a:buChar char="o"/>
              <a:defRPr sz="1600">
                <a:solidFill>
                  <a:srgbClr val="7F7F7F"/>
                </a:solidFill>
                <a:latin typeface="Arial" panose="020B0604020202020204" pitchFamily="34" charset="0"/>
              </a:defRPr>
            </a:lvl2pPr>
            <a:lvl3pPr marL="1143000" indent="-228600">
              <a:spcBef>
                <a:spcPct val="20000"/>
              </a:spcBef>
              <a:buFont typeface="Arial" panose="020B0604020202020204" pitchFamily="34" charset="0"/>
              <a:buChar char="•"/>
              <a:defRPr sz="1600">
                <a:solidFill>
                  <a:srgbClr val="7F7F7F"/>
                </a:solidFill>
                <a:latin typeface="Arial" panose="020B0604020202020204" pitchFamily="34" charset="0"/>
              </a:defRPr>
            </a:lvl3pPr>
            <a:lvl4pPr marL="1600200" indent="-228600">
              <a:spcBef>
                <a:spcPct val="20000"/>
              </a:spcBef>
              <a:buFont typeface="Courier New" panose="02070309020205020404" pitchFamily="49" charset="0"/>
              <a:buChar char="o"/>
              <a:defRPr sz="1600">
                <a:solidFill>
                  <a:srgbClr val="7F7F7F"/>
                </a:solidFill>
                <a:latin typeface="Arial" panose="020B0604020202020204" pitchFamily="34" charset="0"/>
              </a:defRPr>
            </a:lvl4pPr>
            <a:lvl5pPr marL="2057400" indent="-228600">
              <a:spcBef>
                <a:spcPct val="20000"/>
              </a:spcBef>
              <a:buFont typeface="Arial" panose="020B0604020202020204" pitchFamily="34" charset="0"/>
              <a:buChar char="•"/>
              <a:defRPr sz="1600">
                <a:solidFill>
                  <a:srgbClr val="7F7F7F"/>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1600">
                <a:solidFill>
                  <a:srgbClr val="7F7F7F"/>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1600">
                <a:solidFill>
                  <a:srgbClr val="7F7F7F"/>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1600">
                <a:solidFill>
                  <a:srgbClr val="7F7F7F"/>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1600">
                <a:solidFill>
                  <a:srgbClr val="7F7F7F"/>
                </a:solidFill>
                <a:latin typeface="Arial" panose="020B0604020202020204" pitchFamily="34" charset="0"/>
              </a:defRPr>
            </a:lvl9pPr>
          </a:lstStyle>
          <a:p>
            <a:pPr>
              <a:spcBef>
                <a:spcPct val="0"/>
              </a:spcBef>
              <a:buFontTx/>
              <a:buNone/>
            </a:pPr>
            <a:fld id="{FB693B1B-11AA-4AB3-B84D-E9E1D7DFBC14}" type="slidenum">
              <a:rPr lang="en-US" altLang="en-US" sz="1200" smtClean="0">
                <a:solidFill>
                  <a:srgbClr val="595959"/>
                </a:solidFill>
                <a:latin typeface="Century Gothic" panose="020B0502020202020204" pitchFamily="34" charset="0"/>
              </a:rPr>
              <a:pPr>
                <a:spcBef>
                  <a:spcPct val="0"/>
                </a:spcBef>
                <a:buFontTx/>
                <a:buNone/>
              </a:pPr>
              <a:t>1</a:t>
            </a:fld>
            <a:endParaRPr lang="en-US" altLang="en-US" sz="1200" smtClean="0">
              <a:solidFill>
                <a:srgbClr val="595959"/>
              </a:solidFill>
              <a:latin typeface="Century Gothic" panose="020B0502020202020204" pitchFamily="34" charset="0"/>
            </a:endParaRPr>
          </a:p>
        </p:txBody>
      </p:sp>
      <p:pic>
        <p:nvPicPr>
          <p:cNvPr id="3175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8938" y="4999038"/>
            <a:ext cx="3286125" cy="187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66220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395536" y="-11113"/>
            <a:ext cx="8229600" cy="560388"/>
          </a:xfrm>
        </p:spPr>
        <p:txBody>
          <a:bodyPr/>
          <a:lstStyle/>
          <a:p>
            <a:r>
              <a:rPr lang="en-ZA" altLang="en-US" sz="2800" b="1" dirty="0" smtClean="0">
                <a:solidFill>
                  <a:schemeClr val="tx1"/>
                </a:solidFill>
                <a:latin typeface="Arial" panose="020B0604020202020204" pitchFamily="34" charset="0"/>
                <a:ea typeface="Calibri" panose="020F0502020204030204" pitchFamily="34" charset="0"/>
                <a:cs typeface="Arial" panose="020B0604020202020204" pitchFamily="34" charset="0"/>
              </a:rPr>
              <a:t>Recruitment Guidelines in EPWP</a:t>
            </a:r>
          </a:p>
        </p:txBody>
      </p:sp>
      <p:sp>
        <p:nvSpPr>
          <p:cNvPr id="63491" name="Text Placeholder 2"/>
          <p:cNvSpPr>
            <a:spLocks noGrp="1"/>
          </p:cNvSpPr>
          <p:nvPr>
            <p:ph type="body" idx="1"/>
          </p:nvPr>
        </p:nvSpPr>
        <p:spPr>
          <a:xfrm>
            <a:off x="179388" y="585788"/>
            <a:ext cx="4040187" cy="395287"/>
          </a:xfrm>
        </p:spPr>
        <p:txBody>
          <a:bodyPr anchor="ctr"/>
          <a:lstStyle/>
          <a:p>
            <a:pPr algn="ctr"/>
            <a:r>
              <a:rPr lang="en-ZA" altLang="en-US" smtClean="0"/>
              <a:t>	</a:t>
            </a:r>
          </a:p>
        </p:txBody>
      </p:sp>
      <p:sp>
        <p:nvSpPr>
          <p:cNvPr id="34820" name="Content Placeholder 5"/>
          <p:cNvSpPr>
            <a:spLocks noGrp="1"/>
          </p:cNvSpPr>
          <p:nvPr>
            <p:ph sz="quarter" idx="4"/>
          </p:nvPr>
        </p:nvSpPr>
        <p:spPr>
          <a:xfrm>
            <a:off x="20638" y="476672"/>
            <a:ext cx="9142412" cy="6156324"/>
          </a:xfrm>
        </p:spPr>
        <p:txBody>
          <a:bodyPr/>
          <a:lstStyle/>
          <a:p>
            <a:pPr marL="0" indent="0" algn="just">
              <a:lnSpc>
                <a:spcPct val="150000"/>
              </a:lnSpc>
              <a:buFontTx/>
              <a:buNone/>
              <a:defRPr/>
            </a:pPr>
            <a:r>
              <a:rPr lang="en-ZA" altLang="en-US" sz="1600" dirty="0" smtClean="0">
                <a:latin typeface="Arial" panose="020B0604020202020204" pitchFamily="34" charset="0"/>
                <a:cs typeface="Arial" panose="020B0604020202020204" pitchFamily="34" charset="0"/>
              </a:rPr>
              <a:t>The main potential risk area for corruption and fraud in the Expanded Public Works Programme (EPWP) is in the area of recruitment of participants. </a:t>
            </a:r>
          </a:p>
          <a:p>
            <a:pPr marL="0" indent="0" algn="just">
              <a:lnSpc>
                <a:spcPct val="150000"/>
              </a:lnSpc>
              <a:buFontTx/>
              <a:buNone/>
              <a:defRPr/>
            </a:pPr>
            <a:r>
              <a:rPr lang="en-ZA" altLang="en-US" sz="1600" dirty="0" smtClean="0">
                <a:latin typeface="Arial" panose="020B0604020202020204" pitchFamily="34" charset="0"/>
                <a:cs typeface="Arial" panose="020B0604020202020204" pitchFamily="34" charset="0"/>
              </a:rPr>
              <a:t>To deal with the potential areas of corruption and risk in the recruitment of EPWP participants, the following measures have been put in place: </a:t>
            </a:r>
          </a:p>
          <a:p>
            <a:pPr algn="just">
              <a:lnSpc>
                <a:spcPct val="150000"/>
              </a:lnSpc>
              <a:buFontTx/>
              <a:buAutoNum type="alphaLcParenBoth"/>
              <a:defRPr/>
            </a:pPr>
            <a:r>
              <a:rPr lang="en-ZA" altLang="en-US" sz="1600" dirty="0" smtClean="0">
                <a:latin typeface="Arial" panose="020B0604020202020204" pitchFamily="34" charset="0"/>
                <a:cs typeface="Arial" panose="020B0604020202020204" pitchFamily="34" charset="0"/>
              </a:rPr>
              <a:t>The EPWP Recruitment </a:t>
            </a:r>
            <a:r>
              <a:rPr lang="en-ZA" altLang="en-US" sz="1600" dirty="0">
                <a:latin typeface="Arial" panose="020B0604020202020204" pitchFamily="34" charset="0"/>
                <a:cs typeface="Arial" panose="020B0604020202020204" pitchFamily="34" charset="0"/>
              </a:rPr>
              <a:t>G</a:t>
            </a:r>
            <a:r>
              <a:rPr lang="en-ZA" altLang="en-US" sz="1600" dirty="0" smtClean="0">
                <a:latin typeface="Arial" panose="020B0604020202020204" pitchFamily="34" charset="0"/>
                <a:cs typeface="Arial" panose="020B0604020202020204" pitchFamily="34" charset="0"/>
              </a:rPr>
              <a:t>uidelines have been developed in consultation with stakeholders and approved by Min of Labour in Dec 2018 to ensure alignment with existing labour prescripts in the EPWP, with Min of Public Works launching the guidelines on 28 June 2018.</a:t>
            </a:r>
          </a:p>
          <a:p>
            <a:pPr lvl="1" algn="just">
              <a:lnSpc>
                <a:spcPct val="150000"/>
              </a:lnSpc>
              <a:buFont typeface="Courier New" panose="02070309020205020404" pitchFamily="49" charset="0"/>
              <a:buChar char="o"/>
              <a:defRPr/>
            </a:pPr>
            <a:r>
              <a:rPr lang="en-ZA" altLang="en-US" sz="1600" dirty="0" smtClean="0">
                <a:latin typeface="Arial" panose="020B0604020202020204" pitchFamily="34" charset="0"/>
                <a:cs typeface="Arial" panose="020B0604020202020204" pitchFamily="34" charset="0"/>
              </a:rPr>
              <a:t>The guidelines describe requirements for fair, equitable and transparent recruitment processes of participants into the EPWP.</a:t>
            </a:r>
          </a:p>
          <a:p>
            <a:pPr lvl="1" algn="just">
              <a:lnSpc>
                <a:spcPct val="150000"/>
              </a:lnSpc>
              <a:buFont typeface="Courier New" panose="02070309020205020404" pitchFamily="49" charset="0"/>
              <a:buChar char="o"/>
              <a:defRPr/>
            </a:pPr>
            <a:r>
              <a:rPr lang="en-ZA" altLang="en-US" sz="1600" dirty="0" smtClean="0">
                <a:latin typeface="Arial" panose="020B0604020202020204" pitchFamily="34" charset="0"/>
                <a:cs typeface="Arial" panose="020B0604020202020204" pitchFamily="34" charset="0"/>
              </a:rPr>
              <a:t>Further, the guidelines aim to </a:t>
            </a:r>
            <a:r>
              <a:rPr lang="en-US" altLang="en-US" sz="1600" dirty="0" smtClean="0">
                <a:latin typeface="Arial" panose="020B0604020202020204" pitchFamily="34" charset="0"/>
                <a:cs typeface="Arial" panose="020B0604020202020204" pitchFamily="34" charset="0"/>
              </a:rPr>
              <a:t>ensure uniformity across all sectors in the process of recruitment of participants and  to provide guidance to EPWP stakeholders on their roles and responsibilities.</a:t>
            </a:r>
          </a:p>
          <a:p>
            <a:pPr lvl="1" algn="just">
              <a:lnSpc>
                <a:spcPct val="150000"/>
              </a:lnSpc>
              <a:buFont typeface="Courier New" panose="02070309020205020404" pitchFamily="49" charset="0"/>
              <a:buChar char="o"/>
              <a:defRPr/>
            </a:pPr>
            <a:r>
              <a:rPr lang="en-US" altLang="en-US" sz="1600" dirty="0" smtClean="0">
                <a:latin typeface="Arial" panose="020B0604020202020204" pitchFamily="34" charset="0"/>
                <a:cs typeface="Arial" panose="020B0604020202020204" pitchFamily="34" charset="0"/>
              </a:rPr>
              <a:t>To raise awareness on the Recruitment Guidelines, at present the DPW EPWP Branch supported by Provincial Coordinating DPW are conducting roadshows across all provinces.</a:t>
            </a:r>
            <a:endParaRPr lang="en-ZA" altLang="en-US" sz="1600" dirty="0" smtClean="0">
              <a:latin typeface="Arial" panose="020B0604020202020204" pitchFamily="34" charset="0"/>
              <a:cs typeface="Arial" panose="020B0604020202020204" pitchFamily="34" charset="0"/>
            </a:endParaRPr>
          </a:p>
        </p:txBody>
      </p:sp>
      <p:pic>
        <p:nvPicPr>
          <p:cNvPr id="6349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6305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638" y="549275"/>
            <a:ext cx="9163050" cy="3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5" descr="EPWP letterhead temp-1 (2)"/>
          <p:cNvPicPr>
            <a:picLocks noChangeAspect="1" noChangeArrowheads="1"/>
          </p:cNvPicPr>
          <p:nvPr/>
        </p:nvPicPr>
        <p:blipFill>
          <a:blip r:embed="rId3">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3496"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r>
              <a:rPr lang="en-US" altLang="en-US" sz="1400" smtClean="0">
                <a:solidFill>
                  <a:srgbClr val="000000"/>
                </a:solidFill>
                <a:latin typeface="Arial" panose="020B0604020202020204" pitchFamily="34" charset="0"/>
              </a:rPr>
              <a:t>2</a:t>
            </a:r>
          </a:p>
        </p:txBody>
      </p:sp>
    </p:spTree>
    <p:extLst>
      <p:ext uri="{BB962C8B-B14F-4D97-AF65-F5344CB8AC3E}">
        <p14:creationId xmlns:p14="http://schemas.microsoft.com/office/powerpoint/2010/main" val="993596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fld id="{D827A6CB-E36B-47E3-AEE7-F8AA0E1661AD}" type="slidenum">
              <a:rPr lang="en-US" altLang="en-US" sz="1400" smtClean="0">
                <a:solidFill>
                  <a:srgbClr val="000000"/>
                </a:solidFill>
                <a:latin typeface="Arial" panose="020B0604020202020204" pitchFamily="34" charset="0"/>
              </a:rPr>
              <a:pPr>
                <a:spcBef>
                  <a:spcPct val="0"/>
                </a:spcBef>
                <a:buFontTx/>
                <a:buNone/>
              </a:pPr>
              <a:t>11</a:t>
            </a:fld>
            <a:endParaRPr lang="en-US" altLang="en-US" sz="1400" smtClean="0">
              <a:solidFill>
                <a:srgbClr val="000000"/>
              </a:solidFill>
              <a:latin typeface="Arial" panose="020B0604020202020204" pitchFamily="34" charset="0"/>
            </a:endParaRPr>
          </a:p>
        </p:txBody>
      </p:sp>
      <p:pic>
        <p:nvPicPr>
          <p:cNvPr id="80899"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0900" name="Rectangle 6"/>
          <p:cNvSpPr>
            <a:spLocks noChangeArrowheads="1"/>
          </p:cNvSpPr>
          <p:nvPr/>
        </p:nvSpPr>
        <p:spPr bwMode="auto">
          <a:xfrm>
            <a:off x="323850" y="1916113"/>
            <a:ext cx="84963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0" hangingPunct="0">
              <a:buClr>
                <a:srgbClr val="FF872D"/>
              </a:buClr>
              <a:buFontTx/>
              <a:buNone/>
            </a:pPr>
            <a:endParaRPr lang="en-US" altLang="en-US" sz="4000" b="1" smtClean="0">
              <a:solidFill>
                <a:srgbClr val="333399"/>
              </a:solidFill>
              <a:latin typeface="Arial" panose="020B0604020202020204" pitchFamily="34" charset="0"/>
              <a:ea typeface="MS PGothic" panose="020B0600070205080204" pitchFamily="34" charset="-128"/>
            </a:endParaRPr>
          </a:p>
        </p:txBody>
      </p:sp>
      <p:sp>
        <p:nvSpPr>
          <p:cNvPr id="80901"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smtClean="0">
              <a:solidFill>
                <a:srgbClr val="000000"/>
              </a:solidFill>
              <a:latin typeface="Lucida Grande" pitchFamily="124" charset="0"/>
              <a:ea typeface="MS PGothic" panose="020B0600070205080204" pitchFamily="34" charset="-128"/>
            </a:endParaRPr>
          </a:p>
        </p:txBody>
      </p:sp>
      <p:sp>
        <p:nvSpPr>
          <p:cNvPr id="80902" name="Line 3"/>
          <p:cNvSpPr>
            <a:spLocks noChangeShapeType="1"/>
          </p:cNvSpPr>
          <p:nvPr/>
        </p:nvSpPr>
        <p:spPr bwMode="auto">
          <a:xfrm>
            <a:off x="0" y="69215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smtClean="0">
              <a:solidFill>
                <a:srgbClr val="000000"/>
              </a:solidFill>
              <a:latin typeface="Lucida Grande" pitchFamily="124" charset="0"/>
              <a:ea typeface="MS PGothic" panose="020B0600070205080204" pitchFamily="34" charset="-128"/>
            </a:endParaRPr>
          </a:p>
        </p:txBody>
      </p:sp>
      <p:sp>
        <p:nvSpPr>
          <p:cNvPr id="80903" name="Content Placeholder 4"/>
          <p:cNvSpPr>
            <a:spLocks noGrp="1"/>
          </p:cNvSpPr>
          <p:nvPr>
            <p:ph idx="1"/>
          </p:nvPr>
        </p:nvSpPr>
        <p:spPr>
          <a:xfrm>
            <a:off x="323850" y="990600"/>
            <a:ext cx="8496300" cy="5105400"/>
          </a:xfrm>
        </p:spPr>
        <p:txBody>
          <a:bodyPr/>
          <a:lstStyle/>
          <a:p>
            <a:pPr marL="0" indent="0">
              <a:buFontTx/>
              <a:buNone/>
            </a:pPr>
            <a:endParaRPr lang="en-ZA" altLang="en-US" smtClean="0"/>
          </a:p>
          <a:p>
            <a:pPr marL="0" indent="0">
              <a:buFontTx/>
              <a:buNone/>
            </a:pPr>
            <a:endParaRPr lang="en-ZA" altLang="en-US" smtClean="0"/>
          </a:p>
        </p:txBody>
      </p:sp>
      <p:sp>
        <p:nvSpPr>
          <p:cNvPr id="80904" name="Content Placeholder 2"/>
          <p:cNvSpPr txBox="1">
            <a:spLocks/>
          </p:cNvSpPr>
          <p:nvPr/>
        </p:nvSpPr>
        <p:spPr bwMode="auto">
          <a:xfrm>
            <a:off x="161925" y="831850"/>
            <a:ext cx="8856663" cy="486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0" hangingPunct="0">
              <a:lnSpc>
                <a:spcPct val="150000"/>
              </a:lnSpc>
              <a:buFontTx/>
              <a:buNone/>
            </a:pPr>
            <a:endParaRPr lang="en-ZA" altLang="en-US" sz="1600" b="1" smtClean="0">
              <a:solidFill>
                <a:srgbClr val="000000"/>
              </a:solidFill>
              <a:latin typeface="Calibri" panose="020F0502020204030204" pitchFamily="34" charset="0"/>
              <a:ea typeface="MS PGothic" panose="020B0600070205080204" pitchFamily="34" charset="-128"/>
              <a:cs typeface="Calibri" panose="020F0502020204030204" pitchFamily="34" charset="0"/>
            </a:endParaRPr>
          </a:p>
          <a:p>
            <a:pPr eaLnBrk="0" hangingPunct="0">
              <a:lnSpc>
                <a:spcPct val="150000"/>
              </a:lnSpc>
              <a:buFontTx/>
              <a:buNone/>
            </a:pPr>
            <a:endParaRPr lang="en-ZA" altLang="en-US" sz="1600" b="1" smtClean="0">
              <a:solidFill>
                <a:srgbClr val="000000"/>
              </a:solidFill>
              <a:latin typeface="Calibri" panose="020F0502020204030204" pitchFamily="34" charset="0"/>
              <a:ea typeface="MS PGothic" panose="020B0600070205080204" pitchFamily="34" charset="-128"/>
              <a:cs typeface="Calibri" panose="020F0502020204030204" pitchFamily="34" charset="0"/>
            </a:endParaRPr>
          </a:p>
          <a:p>
            <a:pPr eaLnBrk="0" hangingPunct="0">
              <a:lnSpc>
                <a:spcPct val="150000"/>
              </a:lnSpc>
              <a:buFontTx/>
              <a:buNone/>
            </a:pPr>
            <a:r>
              <a:rPr lang="en-ZA" altLang="en-US" sz="5400" b="1" smtClean="0">
                <a:solidFill>
                  <a:srgbClr val="000000"/>
                </a:solidFill>
                <a:latin typeface="Calibri" panose="020F0502020204030204" pitchFamily="34" charset="0"/>
                <a:ea typeface="MS PGothic" panose="020B0600070205080204" pitchFamily="34" charset="-128"/>
                <a:cs typeface="Calibri" panose="020F0502020204030204" pitchFamily="34" charset="0"/>
              </a:rPr>
              <a:t>RECRUITMENT GUIDELILNES</a:t>
            </a:r>
          </a:p>
          <a:p>
            <a:pPr eaLnBrk="0" hangingPunct="0">
              <a:lnSpc>
                <a:spcPct val="150000"/>
              </a:lnSpc>
              <a:buFontTx/>
              <a:buNone/>
            </a:pPr>
            <a:r>
              <a:rPr lang="en-ZA" altLang="en-US" sz="5400" b="1" smtClean="0">
                <a:solidFill>
                  <a:srgbClr val="000000"/>
                </a:solidFill>
                <a:latin typeface="Calibri" panose="020F0502020204030204" pitchFamily="34" charset="0"/>
                <a:ea typeface="MS PGothic" panose="020B0600070205080204" pitchFamily="34" charset="-128"/>
                <a:cs typeface="Calibri" panose="020F0502020204030204" pitchFamily="34" charset="0"/>
              </a:rPr>
              <a:t>CONTENTS</a:t>
            </a:r>
          </a:p>
        </p:txBody>
      </p:sp>
    </p:spTree>
    <p:extLst>
      <p:ext uri="{BB962C8B-B14F-4D97-AF65-F5344CB8AC3E}">
        <p14:creationId xmlns:p14="http://schemas.microsoft.com/office/powerpoint/2010/main" val="1755326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A52D09-4EC7-4842-8C66-B9603EB8A43D}" type="slidenum">
              <a:rPr lang="en-ZA" smtClean="0">
                <a:latin typeface="Arial Narrow" panose="020B0606020202030204" pitchFamily="34" charset="0"/>
              </a:rPr>
              <a:pPr/>
              <a:t>12</a:t>
            </a:fld>
            <a:endParaRPr lang="en-ZA">
              <a:latin typeface="Arial Narrow" panose="020B0606020202030204" pitchFamily="34" charset="0"/>
            </a:endParaRPr>
          </a:p>
        </p:txBody>
      </p:sp>
      <p:sp>
        <p:nvSpPr>
          <p:cNvPr id="43" name="Title 1">
            <a:extLst>
              <a:ext uri="{FF2B5EF4-FFF2-40B4-BE49-F238E27FC236}">
                <a16:creationId xmlns:a16="http://schemas.microsoft.com/office/drawing/2014/main" xmlns="" id="{D697058F-2032-4269-9A4B-252079249043}"/>
              </a:ext>
            </a:extLst>
          </p:cNvPr>
          <p:cNvSpPr>
            <a:spLocks noGrp="1"/>
          </p:cNvSpPr>
          <p:nvPr>
            <p:ph type="title"/>
          </p:nvPr>
        </p:nvSpPr>
        <p:spPr>
          <a:xfrm>
            <a:off x="-24063" y="189110"/>
            <a:ext cx="8382000" cy="424900"/>
          </a:xfrm>
        </p:spPr>
        <p:txBody>
          <a:bodyPr>
            <a:noAutofit/>
          </a:bodyPr>
          <a:lstStyle/>
          <a:p>
            <a:r>
              <a:rPr lang="en-ZA" sz="2800" b="1" dirty="0" smtClean="0">
                <a:solidFill>
                  <a:schemeClr val="tx1"/>
                </a:solidFill>
                <a:latin typeface="Calibri" panose="020F0502020204030204" pitchFamily="34" charset="0"/>
              </a:rPr>
              <a:t>EPWP Recruitment Guidelines Principles</a:t>
            </a:r>
            <a:endParaRPr lang="en-ZA" sz="2800" b="1" dirty="0">
              <a:solidFill>
                <a:schemeClr val="tx1"/>
              </a:solidFill>
              <a:latin typeface="Calibri" panose="020F0502020204030204" pitchFamily="34" charset="0"/>
            </a:endParaRPr>
          </a:p>
        </p:txBody>
      </p:sp>
      <p:sp>
        <p:nvSpPr>
          <p:cNvPr id="33" name="Line 3"/>
          <p:cNvSpPr>
            <a:spLocks noChangeShapeType="1"/>
          </p:cNvSpPr>
          <p:nvPr/>
        </p:nvSpPr>
        <p:spPr bwMode="auto">
          <a:xfrm>
            <a:off x="0" y="7620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US" sz="1400">
              <a:solidFill>
                <a:srgbClr val="000000"/>
              </a:solidFill>
              <a:latin typeface="Arial Narrow" panose="020B0606020202030204" pitchFamily="34" charset="0"/>
            </a:endParaRPr>
          </a:p>
        </p:txBody>
      </p:sp>
      <p:sp>
        <p:nvSpPr>
          <p:cNvPr id="38" name="Line 3"/>
          <p:cNvSpPr>
            <a:spLocks noChangeShapeType="1"/>
          </p:cNvSpPr>
          <p:nvPr/>
        </p:nvSpPr>
        <p:spPr bwMode="auto">
          <a:xfrm>
            <a:off x="0" y="68580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US" sz="1400">
              <a:solidFill>
                <a:srgbClr val="000000"/>
              </a:solidFill>
              <a:latin typeface="Arial Narrow" panose="020B0606020202030204" pitchFamily="34" charset="0"/>
            </a:endParaRPr>
          </a:p>
        </p:txBody>
      </p:sp>
      <p:sp>
        <p:nvSpPr>
          <p:cNvPr id="8" name="Rectangle 7"/>
          <p:cNvSpPr/>
          <p:nvPr/>
        </p:nvSpPr>
        <p:spPr>
          <a:xfrm>
            <a:off x="6858000" y="2057400"/>
            <a:ext cx="4231105" cy="769441"/>
          </a:xfrm>
          <a:prstGeom prst="rect">
            <a:avLst/>
          </a:prstGeom>
        </p:spPr>
        <p:txBody>
          <a:bodyPr wrap="square">
            <a:spAutoFit/>
          </a:bodyPr>
          <a:lstStyle/>
          <a:p>
            <a:pPr algn="l" fontAlgn="auto">
              <a:spcBef>
                <a:spcPts val="0"/>
              </a:spcBef>
              <a:spcAft>
                <a:spcPts val="0"/>
              </a:spcAft>
            </a:pPr>
            <a:endParaRPr lang="en-ZA" sz="4400" dirty="0">
              <a:solidFill>
                <a:srgbClr val="000000"/>
              </a:solidFill>
              <a:latin typeface="Times"/>
            </a:endParaRPr>
          </a:p>
        </p:txBody>
      </p:sp>
      <p:graphicFrame>
        <p:nvGraphicFramePr>
          <p:cNvPr id="9" name="Diagram 8"/>
          <p:cNvGraphicFramePr/>
          <p:nvPr>
            <p:extLst>
              <p:ext uri="{D42A27DB-BD31-4B8C-83A1-F6EECF244321}">
                <p14:modId xmlns:p14="http://schemas.microsoft.com/office/powerpoint/2010/main" val="3628067136"/>
              </p:ext>
            </p:extLst>
          </p:nvPr>
        </p:nvGraphicFramePr>
        <p:xfrm>
          <a:off x="152400" y="793351"/>
          <a:ext cx="8991600" cy="5173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979067" y="732878"/>
            <a:ext cx="2057400" cy="461665"/>
          </a:xfrm>
          <a:prstGeom prst="rect">
            <a:avLst/>
          </a:prstGeom>
          <a:noFill/>
        </p:spPr>
        <p:txBody>
          <a:bodyPr wrap="square" rtlCol="0">
            <a:spAutoFit/>
          </a:bodyPr>
          <a:lstStyle/>
          <a:p>
            <a:pPr algn="l" fontAlgn="auto">
              <a:spcBef>
                <a:spcPts val="0"/>
              </a:spcBef>
              <a:spcAft>
                <a:spcPts val="0"/>
              </a:spcAft>
            </a:pPr>
            <a:r>
              <a:rPr lang="en-ZA" b="1" dirty="0" smtClean="0">
                <a:solidFill>
                  <a:srgbClr val="000000"/>
                </a:solidFill>
                <a:latin typeface="Arial Narrow" panose="020B0606020202030204" pitchFamily="34" charset="0"/>
              </a:rPr>
              <a:t>Transparency</a:t>
            </a:r>
            <a:endParaRPr lang="en-ZA" b="1" dirty="0">
              <a:solidFill>
                <a:srgbClr val="000000"/>
              </a:solidFill>
              <a:latin typeface="Arial Narrow" panose="020B0606020202030204" pitchFamily="34" charset="0"/>
            </a:endParaRPr>
          </a:p>
        </p:txBody>
      </p:sp>
      <p:sp>
        <p:nvSpPr>
          <p:cNvPr id="12" name="TextBox 11"/>
          <p:cNvSpPr txBox="1"/>
          <p:nvPr/>
        </p:nvSpPr>
        <p:spPr>
          <a:xfrm>
            <a:off x="4928936" y="1295400"/>
            <a:ext cx="2157663" cy="1538883"/>
          </a:xfrm>
          <a:prstGeom prst="rect">
            <a:avLst/>
          </a:prstGeom>
          <a:noFill/>
        </p:spPr>
        <p:txBody>
          <a:bodyPr wrap="square" rtlCol="0">
            <a:spAutoFit/>
          </a:bodyPr>
          <a:lstStyle/>
          <a:p>
            <a:pPr algn="just" fontAlgn="auto">
              <a:spcBef>
                <a:spcPts val="0"/>
              </a:spcBef>
              <a:spcAft>
                <a:spcPts val="0"/>
              </a:spcAft>
            </a:pPr>
            <a:r>
              <a:rPr lang="en-US" sz="1400" b="1" dirty="0">
                <a:solidFill>
                  <a:srgbClr val="000000"/>
                </a:solidFill>
                <a:latin typeface="Arial Narrow" panose="020B0606020202030204" pitchFamily="34" charset="0"/>
              </a:rPr>
              <a:t>Target community members shall be afforded opportunity to witness and participate in the entire recruitment process.</a:t>
            </a:r>
          </a:p>
          <a:p>
            <a:pPr algn="just" fontAlgn="auto">
              <a:spcBef>
                <a:spcPts val="0"/>
              </a:spcBef>
              <a:spcAft>
                <a:spcPts val="0"/>
              </a:spcAft>
            </a:pPr>
            <a:endParaRPr lang="en-ZA" sz="1200" i="1" dirty="0">
              <a:solidFill>
                <a:srgbClr val="000000"/>
              </a:solidFill>
              <a:latin typeface="Arial Narrow" panose="020B0606020202030204" pitchFamily="34" charset="0"/>
            </a:endParaRPr>
          </a:p>
          <a:p>
            <a:pPr algn="just" fontAlgn="auto">
              <a:spcBef>
                <a:spcPts val="0"/>
              </a:spcBef>
              <a:spcAft>
                <a:spcPts val="0"/>
              </a:spcAft>
            </a:pPr>
            <a:endParaRPr lang="en-ZA" sz="1200" b="1" dirty="0">
              <a:solidFill>
                <a:srgbClr val="000000"/>
              </a:solidFill>
              <a:latin typeface="Arial Narrow" panose="020B0606020202030204" pitchFamily="34" charset="0"/>
            </a:endParaRPr>
          </a:p>
        </p:txBody>
      </p:sp>
      <p:sp>
        <p:nvSpPr>
          <p:cNvPr id="13" name="TextBox 12"/>
          <p:cNvSpPr txBox="1"/>
          <p:nvPr/>
        </p:nvSpPr>
        <p:spPr>
          <a:xfrm>
            <a:off x="7513721" y="746274"/>
            <a:ext cx="1459831" cy="461665"/>
          </a:xfrm>
          <a:prstGeom prst="rect">
            <a:avLst/>
          </a:prstGeom>
          <a:noFill/>
        </p:spPr>
        <p:txBody>
          <a:bodyPr wrap="square" rtlCol="0">
            <a:spAutoFit/>
          </a:bodyPr>
          <a:lstStyle/>
          <a:p>
            <a:pPr algn="l" fontAlgn="auto">
              <a:spcBef>
                <a:spcPts val="0"/>
              </a:spcBef>
              <a:spcAft>
                <a:spcPts val="0"/>
              </a:spcAft>
            </a:pPr>
            <a:r>
              <a:rPr lang="en-ZA" b="1" dirty="0" smtClean="0">
                <a:solidFill>
                  <a:srgbClr val="000000"/>
                </a:solidFill>
                <a:latin typeface="Arial Narrow" panose="020B0606020202030204" pitchFamily="34" charset="0"/>
              </a:rPr>
              <a:t>Ethics</a:t>
            </a:r>
            <a:endParaRPr lang="en-ZA" b="1" dirty="0">
              <a:solidFill>
                <a:srgbClr val="000000"/>
              </a:solidFill>
              <a:latin typeface="Arial Narrow" panose="020B0606020202030204" pitchFamily="34" charset="0"/>
            </a:endParaRPr>
          </a:p>
        </p:txBody>
      </p:sp>
      <p:sp>
        <p:nvSpPr>
          <p:cNvPr id="14" name="TextBox 13"/>
          <p:cNvSpPr txBox="1"/>
          <p:nvPr/>
        </p:nvSpPr>
        <p:spPr>
          <a:xfrm>
            <a:off x="7315199" y="1295400"/>
            <a:ext cx="1700463" cy="3724096"/>
          </a:xfrm>
          <a:prstGeom prst="rect">
            <a:avLst/>
          </a:prstGeom>
          <a:noFill/>
        </p:spPr>
        <p:txBody>
          <a:bodyPr wrap="square" rtlCol="0">
            <a:spAutoFit/>
          </a:bodyPr>
          <a:lstStyle/>
          <a:p>
            <a:pPr algn="just" fontAlgn="auto">
              <a:spcBef>
                <a:spcPts val="0"/>
              </a:spcBef>
              <a:spcAft>
                <a:spcPts val="0"/>
              </a:spcAft>
            </a:pPr>
            <a:r>
              <a:rPr lang="en-US" sz="1400" b="1" dirty="0">
                <a:solidFill>
                  <a:srgbClr val="000000"/>
                </a:solidFill>
                <a:latin typeface="Arial Narrow" panose="020B0606020202030204" pitchFamily="34" charset="0"/>
              </a:rPr>
              <a:t>Persons managing the recruitment process shall be answerable to relevant stakeholders for their </a:t>
            </a:r>
            <a:r>
              <a:rPr lang="en-US" sz="1400" b="1" dirty="0" smtClean="0">
                <a:solidFill>
                  <a:srgbClr val="000000"/>
                </a:solidFill>
                <a:latin typeface="Arial Narrow" panose="020B0606020202030204" pitchFamily="34" charset="0"/>
              </a:rPr>
              <a:t>actions.</a:t>
            </a:r>
          </a:p>
          <a:p>
            <a:pPr algn="just" fontAlgn="auto">
              <a:spcBef>
                <a:spcPts val="0"/>
              </a:spcBef>
              <a:spcAft>
                <a:spcPts val="0"/>
              </a:spcAft>
            </a:pPr>
            <a:endParaRPr lang="en-US" sz="1400" b="1" dirty="0">
              <a:solidFill>
                <a:srgbClr val="000000"/>
              </a:solidFill>
              <a:latin typeface="Arial Narrow" panose="020B0606020202030204" pitchFamily="34" charset="0"/>
            </a:endParaRPr>
          </a:p>
          <a:p>
            <a:pPr algn="just" fontAlgn="auto">
              <a:spcBef>
                <a:spcPts val="0"/>
              </a:spcBef>
              <a:spcAft>
                <a:spcPts val="0"/>
              </a:spcAft>
            </a:pPr>
            <a:r>
              <a:rPr lang="en-US" sz="1400" dirty="0">
                <a:solidFill>
                  <a:srgbClr val="000000"/>
                </a:solidFill>
                <a:latin typeface="Arial Narrow" panose="020B0606020202030204" pitchFamily="34" charset="0"/>
              </a:rPr>
              <a:t>Ethical </a:t>
            </a:r>
            <a:r>
              <a:rPr lang="en-US" sz="1400" dirty="0" err="1">
                <a:solidFill>
                  <a:srgbClr val="000000"/>
                </a:solidFill>
                <a:latin typeface="Arial Narrow" panose="020B0606020202030204" pitchFamily="34" charset="0"/>
              </a:rPr>
              <a:t>behaviour</a:t>
            </a:r>
            <a:r>
              <a:rPr lang="en-US" sz="1400" dirty="0">
                <a:solidFill>
                  <a:srgbClr val="000000"/>
                </a:solidFill>
                <a:latin typeface="Arial Narrow" panose="020B0606020202030204" pitchFamily="34" charset="0"/>
              </a:rPr>
              <a:t> shall include</a:t>
            </a:r>
            <a:r>
              <a:rPr lang="en-US" sz="1400" dirty="0" smtClean="0">
                <a:solidFill>
                  <a:srgbClr val="000000"/>
                </a:solidFill>
                <a:latin typeface="Arial Narrow" panose="020B0606020202030204" pitchFamily="34" charset="0"/>
              </a:rPr>
              <a:t>:</a:t>
            </a:r>
          </a:p>
          <a:p>
            <a:pPr algn="just" fontAlgn="auto">
              <a:spcBef>
                <a:spcPts val="0"/>
              </a:spcBef>
              <a:spcAft>
                <a:spcPts val="0"/>
              </a:spcAft>
            </a:pPr>
            <a:endParaRPr lang="en-US" sz="1400" dirty="0">
              <a:solidFill>
                <a:srgbClr val="000000"/>
              </a:solidFill>
              <a:latin typeface="Arial Narrow" panose="020B0606020202030204" pitchFamily="34" charset="0"/>
            </a:endParaRPr>
          </a:p>
          <a:p>
            <a:pPr marL="171450" indent="-171450" algn="just" fontAlgn="auto">
              <a:spcBef>
                <a:spcPts val="0"/>
              </a:spcBef>
              <a:spcAft>
                <a:spcPts val="0"/>
              </a:spcAft>
              <a:buFont typeface="Arial" panose="020B0604020202020204" pitchFamily="34" charset="0"/>
              <a:buChar char="•"/>
            </a:pPr>
            <a:r>
              <a:rPr lang="en-US" sz="1400" dirty="0">
                <a:solidFill>
                  <a:srgbClr val="000000"/>
                </a:solidFill>
                <a:latin typeface="Arial Narrow" panose="020B0606020202030204" pitchFamily="34" charset="0"/>
              </a:rPr>
              <a:t>Avoidance of conflict of interests.</a:t>
            </a:r>
          </a:p>
          <a:p>
            <a:pPr marL="171450" indent="-171450" algn="just" fontAlgn="auto">
              <a:spcBef>
                <a:spcPts val="0"/>
              </a:spcBef>
              <a:spcAft>
                <a:spcPts val="0"/>
              </a:spcAft>
              <a:buFont typeface="Arial" panose="020B0604020202020204" pitchFamily="34" charset="0"/>
              <a:buChar char="•"/>
            </a:pPr>
            <a:r>
              <a:rPr lang="en-US" sz="1400" dirty="0">
                <a:solidFill>
                  <a:srgbClr val="000000"/>
                </a:solidFill>
                <a:latin typeface="Arial Narrow" panose="020B0606020202030204" pitchFamily="34" charset="0"/>
              </a:rPr>
              <a:t>Devoid of personal gain.</a:t>
            </a:r>
          </a:p>
          <a:p>
            <a:pPr marL="171450" indent="-171450" algn="just" fontAlgn="auto">
              <a:spcBef>
                <a:spcPts val="0"/>
              </a:spcBef>
              <a:spcAft>
                <a:spcPts val="0"/>
              </a:spcAft>
              <a:buFont typeface="Arial" panose="020B0604020202020204" pitchFamily="34" charset="0"/>
              <a:buChar char="•"/>
            </a:pPr>
            <a:r>
              <a:rPr lang="en-US" sz="1400" dirty="0">
                <a:solidFill>
                  <a:srgbClr val="000000"/>
                </a:solidFill>
                <a:latin typeface="Arial Narrow" panose="020B0606020202030204" pitchFamily="34" charset="0"/>
              </a:rPr>
              <a:t>Devoid of undue </a:t>
            </a:r>
            <a:r>
              <a:rPr lang="en-US" sz="1400" dirty="0" err="1" smtClean="0">
                <a:solidFill>
                  <a:srgbClr val="000000"/>
                </a:solidFill>
                <a:latin typeface="Arial Narrow" panose="020B0606020202030204" pitchFamily="34" charset="0"/>
              </a:rPr>
              <a:t>favours</a:t>
            </a:r>
            <a:r>
              <a:rPr lang="en-US" sz="1400" dirty="0" smtClean="0">
                <a:solidFill>
                  <a:srgbClr val="000000"/>
                </a:solidFill>
                <a:latin typeface="Arial Narrow" panose="020B0606020202030204" pitchFamily="34" charset="0"/>
              </a:rPr>
              <a:t>.</a:t>
            </a:r>
          </a:p>
          <a:p>
            <a:pPr algn="just" fontAlgn="auto">
              <a:spcBef>
                <a:spcPts val="0"/>
              </a:spcBef>
              <a:spcAft>
                <a:spcPts val="0"/>
              </a:spcAft>
            </a:pPr>
            <a:endParaRPr lang="en-ZA" sz="1200" b="1" dirty="0">
              <a:solidFill>
                <a:srgbClr val="000000"/>
              </a:solidFill>
              <a:latin typeface="Arial Narrow" panose="020B0606020202030204" pitchFamily="34" charset="0"/>
            </a:endParaRPr>
          </a:p>
        </p:txBody>
      </p:sp>
      <p:pic>
        <p:nvPicPr>
          <p:cNvPr id="15" name="Picture 14"/>
          <p:cNvPicPr>
            <a:picLocks noChangeAspect="1"/>
          </p:cNvPicPr>
          <p:nvPr/>
        </p:nvPicPr>
        <p:blipFill>
          <a:blip r:embed="rId8"/>
          <a:stretch>
            <a:fillRect/>
          </a:stretch>
        </p:blipFill>
        <p:spPr>
          <a:xfrm>
            <a:off x="5796136" y="6047294"/>
            <a:ext cx="1944793" cy="670618"/>
          </a:xfrm>
          <a:prstGeom prst="rect">
            <a:avLst/>
          </a:prstGeom>
        </p:spPr>
      </p:pic>
    </p:spTree>
    <p:extLst>
      <p:ext uri="{BB962C8B-B14F-4D97-AF65-F5344CB8AC3E}">
        <p14:creationId xmlns:p14="http://schemas.microsoft.com/office/powerpoint/2010/main" val="19520419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3A52D09-4EC7-4842-8C66-B9603EB8A43D}" type="slidenum">
              <a:rPr lang="en-ZA" smtClean="0">
                <a:latin typeface="Arial Narrow" panose="020B0606020202030204" pitchFamily="34" charset="0"/>
              </a:rPr>
              <a:pPr/>
              <a:t>13</a:t>
            </a:fld>
            <a:endParaRPr lang="en-ZA">
              <a:latin typeface="Arial Narrow" panose="020B0606020202030204" pitchFamily="34" charset="0"/>
            </a:endParaRPr>
          </a:p>
        </p:txBody>
      </p:sp>
      <p:sp>
        <p:nvSpPr>
          <p:cNvPr id="43" name="Title 1">
            <a:extLst>
              <a:ext uri="{FF2B5EF4-FFF2-40B4-BE49-F238E27FC236}">
                <a16:creationId xmlns:a16="http://schemas.microsoft.com/office/drawing/2014/main" xmlns="" id="{D697058F-2032-4269-9A4B-252079249043}"/>
              </a:ext>
            </a:extLst>
          </p:cNvPr>
          <p:cNvSpPr>
            <a:spLocks noGrp="1"/>
          </p:cNvSpPr>
          <p:nvPr>
            <p:ph type="title"/>
          </p:nvPr>
        </p:nvSpPr>
        <p:spPr>
          <a:xfrm>
            <a:off x="-24063" y="189110"/>
            <a:ext cx="8382000" cy="424900"/>
          </a:xfrm>
        </p:spPr>
        <p:txBody>
          <a:bodyPr>
            <a:noAutofit/>
          </a:bodyPr>
          <a:lstStyle/>
          <a:p>
            <a:r>
              <a:rPr lang="en-ZA" sz="2800" b="1" dirty="0" smtClean="0">
                <a:solidFill>
                  <a:schemeClr val="tx1"/>
                </a:solidFill>
                <a:latin typeface="Calibri" panose="020F0502020204030204" pitchFamily="34" charset="0"/>
              </a:rPr>
              <a:t>EPWP Recruitment Guidelines Principles</a:t>
            </a:r>
            <a:endParaRPr lang="en-ZA" sz="2800" b="1" dirty="0">
              <a:solidFill>
                <a:schemeClr val="tx1"/>
              </a:solidFill>
              <a:latin typeface="Calibri" panose="020F0502020204030204" pitchFamily="34" charset="0"/>
            </a:endParaRPr>
          </a:p>
        </p:txBody>
      </p:sp>
      <p:sp>
        <p:nvSpPr>
          <p:cNvPr id="33" name="Line 3"/>
          <p:cNvSpPr>
            <a:spLocks noChangeShapeType="1"/>
          </p:cNvSpPr>
          <p:nvPr/>
        </p:nvSpPr>
        <p:spPr bwMode="auto">
          <a:xfrm>
            <a:off x="0" y="7620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US" sz="1400">
              <a:solidFill>
                <a:srgbClr val="000000"/>
              </a:solidFill>
              <a:latin typeface="Arial Narrow" panose="020B0606020202030204" pitchFamily="34" charset="0"/>
            </a:endParaRPr>
          </a:p>
        </p:txBody>
      </p:sp>
      <p:sp>
        <p:nvSpPr>
          <p:cNvPr id="38" name="Line 3"/>
          <p:cNvSpPr>
            <a:spLocks noChangeShapeType="1"/>
          </p:cNvSpPr>
          <p:nvPr/>
        </p:nvSpPr>
        <p:spPr bwMode="auto">
          <a:xfrm>
            <a:off x="0" y="68580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US" sz="1400">
              <a:solidFill>
                <a:srgbClr val="000000"/>
              </a:solidFill>
              <a:latin typeface="Arial Narrow" panose="020B0606020202030204" pitchFamily="34" charset="0"/>
            </a:endParaRPr>
          </a:p>
        </p:txBody>
      </p:sp>
      <p:sp>
        <p:nvSpPr>
          <p:cNvPr id="8" name="Rectangle 7"/>
          <p:cNvSpPr/>
          <p:nvPr/>
        </p:nvSpPr>
        <p:spPr>
          <a:xfrm>
            <a:off x="6858000" y="2057400"/>
            <a:ext cx="4231105" cy="769441"/>
          </a:xfrm>
          <a:prstGeom prst="rect">
            <a:avLst/>
          </a:prstGeom>
        </p:spPr>
        <p:txBody>
          <a:bodyPr wrap="square">
            <a:spAutoFit/>
          </a:bodyPr>
          <a:lstStyle/>
          <a:p>
            <a:pPr algn="l" fontAlgn="auto">
              <a:spcBef>
                <a:spcPts val="0"/>
              </a:spcBef>
              <a:spcAft>
                <a:spcPts val="0"/>
              </a:spcAft>
            </a:pPr>
            <a:endParaRPr lang="en-ZA" sz="4400" dirty="0">
              <a:solidFill>
                <a:srgbClr val="000000"/>
              </a:solidFill>
              <a:latin typeface="Times"/>
            </a:endParaRPr>
          </a:p>
        </p:txBody>
      </p:sp>
      <p:graphicFrame>
        <p:nvGraphicFramePr>
          <p:cNvPr id="9" name="Diagram 8"/>
          <p:cNvGraphicFramePr/>
          <p:nvPr>
            <p:extLst>
              <p:ext uri="{D42A27DB-BD31-4B8C-83A1-F6EECF244321}">
                <p14:modId xmlns:p14="http://schemas.microsoft.com/office/powerpoint/2010/main" val="3976318490"/>
              </p:ext>
            </p:extLst>
          </p:nvPr>
        </p:nvGraphicFramePr>
        <p:xfrm>
          <a:off x="152400" y="793351"/>
          <a:ext cx="8534400" cy="51737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 name="Picture 14"/>
          <p:cNvPicPr>
            <a:picLocks noChangeAspect="1"/>
          </p:cNvPicPr>
          <p:nvPr/>
        </p:nvPicPr>
        <p:blipFill>
          <a:blip r:embed="rId8"/>
          <a:stretch>
            <a:fillRect/>
          </a:stretch>
        </p:blipFill>
        <p:spPr>
          <a:xfrm>
            <a:off x="5796136" y="6047294"/>
            <a:ext cx="1944793" cy="670618"/>
          </a:xfrm>
          <a:prstGeom prst="rect">
            <a:avLst/>
          </a:prstGeom>
        </p:spPr>
      </p:pic>
    </p:spTree>
    <p:extLst>
      <p:ext uri="{BB962C8B-B14F-4D97-AF65-F5344CB8AC3E}">
        <p14:creationId xmlns:p14="http://schemas.microsoft.com/office/powerpoint/2010/main" val="10520184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0" y="23813"/>
            <a:ext cx="9144000" cy="720725"/>
          </a:xfrm>
        </p:spPr>
        <p:txBody>
          <a:bodyPr/>
          <a:lstStyle/>
          <a:p>
            <a:r>
              <a:rPr lang="en-ZA" altLang="en-US" sz="2600" b="1" dirty="0" smtClean="0">
                <a:solidFill>
                  <a:schemeClr val="tx1"/>
                </a:solidFill>
                <a:latin typeface="Calibri" panose="020F0502020204030204" pitchFamily="34" charset="0"/>
                <a:cs typeface="Calibri" panose="020F0502020204030204" pitchFamily="34" charset="0"/>
              </a:rPr>
              <a:t>Key Issues for consideration- Recruitment of EPWP Participants</a:t>
            </a:r>
          </a:p>
        </p:txBody>
      </p:sp>
      <p:sp>
        <p:nvSpPr>
          <p:cNvPr id="86019"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spcBef>
                <a:spcPct val="0"/>
              </a:spcBef>
              <a:buFontTx/>
              <a:buNone/>
            </a:pPr>
            <a:fld id="{94848DA2-848B-4325-92CD-A7FB1028CD9F}" type="slidenum">
              <a:rPr lang="en-US" altLang="en-US" sz="1400" smtClean="0">
                <a:solidFill>
                  <a:srgbClr val="000000"/>
                </a:solidFill>
                <a:latin typeface="Arial" panose="020B0604020202020204" pitchFamily="34" charset="0"/>
              </a:rPr>
              <a:pPr>
                <a:spcBef>
                  <a:spcPct val="0"/>
                </a:spcBef>
                <a:buFontTx/>
                <a:buNone/>
              </a:pPr>
              <a:t>14</a:t>
            </a:fld>
            <a:endParaRPr lang="en-US" altLang="en-US" sz="1400" smtClean="0">
              <a:solidFill>
                <a:srgbClr val="000000"/>
              </a:solidFill>
              <a:latin typeface="Arial" panose="020B0604020202020204" pitchFamily="34" charset="0"/>
            </a:endParaRPr>
          </a:p>
        </p:txBody>
      </p:sp>
      <p:pic>
        <p:nvPicPr>
          <p:cNvPr id="86020"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86021" name="Rectangle 6"/>
          <p:cNvSpPr>
            <a:spLocks noChangeArrowheads="1"/>
          </p:cNvSpPr>
          <p:nvPr/>
        </p:nvSpPr>
        <p:spPr bwMode="auto">
          <a:xfrm>
            <a:off x="323850" y="1916113"/>
            <a:ext cx="84963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eaLnBrk="0" hangingPunct="0">
              <a:buClr>
                <a:srgbClr val="FF872D"/>
              </a:buClr>
              <a:buFontTx/>
              <a:buNone/>
            </a:pPr>
            <a:endParaRPr lang="en-US" altLang="en-US" sz="4000" b="1" smtClean="0">
              <a:solidFill>
                <a:srgbClr val="333399"/>
              </a:solidFill>
              <a:latin typeface="Arial" panose="020B0604020202020204" pitchFamily="34" charset="0"/>
              <a:ea typeface="MS PGothic" panose="020B0600070205080204" pitchFamily="34" charset="-128"/>
            </a:endParaRPr>
          </a:p>
        </p:txBody>
      </p:sp>
      <p:sp>
        <p:nvSpPr>
          <p:cNvPr id="86022"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smtClean="0">
              <a:solidFill>
                <a:srgbClr val="000000"/>
              </a:solidFill>
              <a:latin typeface="Lucida Grande" pitchFamily="124" charset="0"/>
              <a:ea typeface="MS PGothic" panose="020B0600070205080204" pitchFamily="34" charset="-128"/>
            </a:endParaRPr>
          </a:p>
        </p:txBody>
      </p:sp>
      <p:sp>
        <p:nvSpPr>
          <p:cNvPr id="86023" name="Line 3"/>
          <p:cNvSpPr>
            <a:spLocks noChangeShapeType="1"/>
          </p:cNvSpPr>
          <p:nvPr/>
        </p:nvSpPr>
        <p:spPr bwMode="auto">
          <a:xfrm>
            <a:off x="0" y="69215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smtClean="0">
              <a:solidFill>
                <a:srgbClr val="000000"/>
              </a:solidFill>
              <a:latin typeface="Lucida Grande" pitchFamily="124" charset="0"/>
              <a:ea typeface="MS PGothic" panose="020B0600070205080204" pitchFamily="34" charset="-128"/>
            </a:endParaRPr>
          </a:p>
        </p:txBody>
      </p:sp>
      <p:sp>
        <p:nvSpPr>
          <p:cNvPr id="86024" name="Content Placeholder 4"/>
          <p:cNvSpPr>
            <a:spLocks noGrp="1"/>
          </p:cNvSpPr>
          <p:nvPr>
            <p:ph idx="1"/>
          </p:nvPr>
        </p:nvSpPr>
        <p:spPr>
          <a:xfrm>
            <a:off x="0" y="692150"/>
            <a:ext cx="9144000" cy="4465638"/>
          </a:xfrm>
        </p:spPr>
        <p:txBody>
          <a:bodyPr/>
          <a:lstStyle/>
          <a:p>
            <a:pPr marL="0" indent="0">
              <a:buFontTx/>
              <a:buNone/>
            </a:pPr>
            <a:endParaRPr lang="en-ZA" altLang="en-US" smtClean="0"/>
          </a:p>
          <a:p>
            <a:pPr marL="0" indent="0">
              <a:buFontTx/>
              <a:buNone/>
            </a:pPr>
            <a:endParaRPr lang="en-ZA" altLang="en-US" smtClean="0"/>
          </a:p>
        </p:txBody>
      </p:sp>
      <p:sp>
        <p:nvSpPr>
          <p:cNvPr id="3" name="TextBox 2"/>
          <p:cNvSpPr txBox="1"/>
          <p:nvPr/>
        </p:nvSpPr>
        <p:spPr>
          <a:xfrm>
            <a:off x="0" y="692150"/>
            <a:ext cx="9144000" cy="6896100"/>
          </a:xfrm>
          <a:prstGeom prst="rect">
            <a:avLst/>
          </a:prstGeom>
          <a:noFill/>
        </p:spPr>
        <p:txBody>
          <a:bodyPr>
            <a:spAutoFit/>
          </a:bodyPr>
          <a:lstStyle/>
          <a:p>
            <a:pPr marL="342900" indent="-342900" algn="just" eaLnBrk="0" hangingPunct="0">
              <a:lnSpc>
                <a:spcPct val="150000"/>
              </a:lnSpc>
              <a:spcBef>
                <a:spcPct val="20000"/>
              </a:spcBef>
              <a:buFont typeface="Wingdings" panose="05000000000000000000" pitchFamily="2" charset="2"/>
              <a:buChar char="q"/>
              <a:defRPr/>
            </a:pPr>
            <a:r>
              <a:rPr lang="en-ZA" sz="1550" b="1" dirty="0">
                <a:solidFill>
                  <a:srgbClr val="000000"/>
                </a:solidFill>
                <a:latin typeface="Calibri" panose="020F0502020204030204" pitchFamily="34" charset="0"/>
                <a:ea typeface="Calibri"/>
              </a:rPr>
              <a:t>Roles and responsibilities </a:t>
            </a:r>
            <a:r>
              <a:rPr lang="en-ZA" sz="1550" dirty="0">
                <a:solidFill>
                  <a:srgbClr val="000000"/>
                </a:solidFill>
                <a:latin typeface="Calibri" panose="020F0502020204030204" pitchFamily="34" charset="0"/>
                <a:ea typeface="Calibri"/>
              </a:rPr>
              <a:t>- each public body is responsible for the recruitment and selection of EPWP beneficiaries on each project.</a:t>
            </a:r>
          </a:p>
          <a:p>
            <a:pPr marL="342900" indent="-342900" algn="just" eaLnBrk="0" hangingPunct="0">
              <a:lnSpc>
                <a:spcPct val="150000"/>
              </a:lnSpc>
              <a:spcBef>
                <a:spcPct val="20000"/>
              </a:spcBef>
              <a:buFont typeface="Wingdings" panose="05000000000000000000" pitchFamily="2" charset="2"/>
              <a:buChar char="q"/>
              <a:defRPr/>
            </a:pPr>
            <a:r>
              <a:rPr lang="en-ZA" sz="1550" b="1" dirty="0">
                <a:solidFill>
                  <a:srgbClr val="000000"/>
                </a:solidFill>
                <a:latin typeface="Calibri" panose="020F0502020204030204" pitchFamily="34" charset="0"/>
                <a:ea typeface="Calibri"/>
              </a:rPr>
              <a:t>Responsive to EPWP Legislative Requirements </a:t>
            </a:r>
            <a:r>
              <a:rPr lang="en-ZA" sz="1550" dirty="0">
                <a:solidFill>
                  <a:srgbClr val="000000"/>
                </a:solidFill>
                <a:latin typeface="Calibri" panose="020F0502020204030204" pitchFamily="34" charset="0"/>
                <a:ea typeface="Calibri"/>
              </a:rPr>
              <a:t>– Code of Good Practice &amp; Ministerial Determination</a:t>
            </a:r>
          </a:p>
          <a:p>
            <a:pPr marL="342900" indent="-342900" algn="just" eaLnBrk="0" hangingPunct="0">
              <a:lnSpc>
                <a:spcPct val="150000"/>
              </a:lnSpc>
              <a:spcBef>
                <a:spcPct val="20000"/>
              </a:spcBef>
              <a:buFont typeface="Wingdings" panose="05000000000000000000" pitchFamily="2" charset="2"/>
              <a:buChar char="q"/>
              <a:defRPr/>
            </a:pPr>
            <a:r>
              <a:rPr lang="en-ZA" sz="1550" b="1" dirty="0">
                <a:solidFill>
                  <a:srgbClr val="000000"/>
                </a:solidFill>
                <a:latin typeface="Calibri" panose="020F0502020204030204" pitchFamily="34" charset="0"/>
                <a:ea typeface="Calibri"/>
              </a:rPr>
              <a:t>Community participation in planning processes </a:t>
            </a:r>
            <a:r>
              <a:rPr lang="en-ZA" sz="1550" dirty="0">
                <a:solidFill>
                  <a:srgbClr val="000000"/>
                </a:solidFill>
                <a:latin typeface="Calibri" panose="020F0502020204030204" pitchFamily="34" charset="0"/>
                <a:ea typeface="Calibri"/>
              </a:rPr>
              <a:t>- </a:t>
            </a:r>
            <a:r>
              <a:rPr lang="en-GB" sz="1550" dirty="0">
                <a:solidFill>
                  <a:srgbClr val="000000"/>
                </a:solidFill>
                <a:latin typeface="Calibri" panose="020F0502020204030204" pitchFamily="34" charset="0"/>
                <a:ea typeface="Calibri" panose="020F0502020204030204" pitchFamily="34" charset="0"/>
              </a:rPr>
              <a:t>Before initiation of an EPWP project, the target community shall be mobilized to set up committee for presentation at various phases of the project.</a:t>
            </a:r>
            <a:endParaRPr lang="en-ZA" sz="1550" dirty="0">
              <a:solidFill>
                <a:srgbClr val="000000"/>
              </a:solidFill>
              <a:latin typeface="Calibri" panose="020F0502020204030204" pitchFamily="34" charset="0"/>
              <a:ea typeface="Calibri"/>
            </a:endParaRPr>
          </a:p>
          <a:p>
            <a:pPr marL="342900" indent="-342900" algn="just" eaLnBrk="0" hangingPunct="0">
              <a:lnSpc>
                <a:spcPct val="150000"/>
              </a:lnSpc>
              <a:spcBef>
                <a:spcPct val="20000"/>
              </a:spcBef>
              <a:buFont typeface="Wingdings" panose="05000000000000000000" pitchFamily="2" charset="2"/>
              <a:buChar char="q"/>
              <a:defRPr/>
            </a:pPr>
            <a:r>
              <a:rPr lang="en-ZA" sz="1550" b="1" dirty="0">
                <a:solidFill>
                  <a:srgbClr val="000000"/>
                </a:solidFill>
                <a:latin typeface="Calibri" panose="020F0502020204030204" pitchFamily="34" charset="0"/>
                <a:ea typeface="Calibri"/>
              </a:rPr>
              <a:t>Wage Determination </a:t>
            </a:r>
            <a:r>
              <a:rPr lang="en-ZA" sz="1550" dirty="0">
                <a:solidFill>
                  <a:srgbClr val="000000"/>
                </a:solidFill>
                <a:latin typeface="Calibri" panose="020F0502020204030204" pitchFamily="34" charset="0"/>
                <a:ea typeface="Calibri"/>
              </a:rPr>
              <a:t>- The public body shall set the wage level before the recruitment of participants, so that participants are not paid less than the minimum wage and not more than prevailing wages for similar work in the project area. </a:t>
            </a:r>
          </a:p>
          <a:p>
            <a:pPr marL="342900" indent="-342900" algn="just" eaLnBrk="0" hangingPunct="0">
              <a:lnSpc>
                <a:spcPct val="150000"/>
              </a:lnSpc>
              <a:spcBef>
                <a:spcPct val="20000"/>
              </a:spcBef>
              <a:buFont typeface="Wingdings" panose="05000000000000000000" pitchFamily="2" charset="2"/>
              <a:buChar char="q"/>
              <a:defRPr/>
            </a:pPr>
            <a:r>
              <a:rPr lang="en-ZA" sz="1550" b="1" dirty="0">
                <a:solidFill>
                  <a:srgbClr val="000000"/>
                </a:solidFill>
                <a:latin typeface="Calibri" panose="020F0502020204030204" pitchFamily="34" charset="0"/>
                <a:ea typeface="Calibri"/>
              </a:rPr>
              <a:t>Adequate &amp; Accessible Information - </a:t>
            </a:r>
            <a:r>
              <a:rPr lang="en-ZA" sz="1550" dirty="0">
                <a:solidFill>
                  <a:srgbClr val="000000"/>
                </a:solidFill>
                <a:latin typeface="Calibri" panose="020F0502020204030204" pitchFamily="34" charset="0"/>
                <a:ea typeface="Calibri"/>
              </a:rPr>
              <a:t>Community members shall have access to relevant, timely, accurate, and complete information to participate in the recruitment process</a:t>
            </a:r>
          </a:p>
          <a:p>
            <a:pPr marL="342900" indent="-342900" algn="just" eaLnBrk="0" hangingPunct="0">
              <a:lnSpc>
                <a:spcPct val="150000"/>
              </a:lnSpc>
              <a:spcBef>
                <a:spcPct val="20000"/>
              </a:spcBef>
              <a:buFont typeface="Wingdings" panose="05000000000000000000" pitchFamily="2" charset="2"/>
              <a:buChar char="q"/>
              <a:defRPr/>
            </a:pPr>
            <a:r>
              <a:rPr lang="en-ZA" sz="1550" b="1" dirty="0">
                <a:solidFill>
                  <a:srgbClr val="000000"/>
                </a:solidFill>
                <a:latin typeface="Calibri" panose="020F0502020204030204" pitchFamily="34" charset="0"/>
                <a:ea typeface="MS PGothic" panose="020B0600070205080204" pitchFamily="34" charset="-128"/>
              </a:rPr>
              <a:t>Induction</a:t>
            </a:r>
            <a:r>
              <a:rPr lang="en-ZA" sz="1550" dirty="0">
                <a:solidFill>
                  <a:srgbClr val="000000"/>
                </a:solidFill>
                <a:latin typeface="Calibri" panose="020F0502020204030204" pitchFamily="34" charset="0"/>
                <a:ea typeface="MS PGothic" panose="020B0600070205080204" pitchFamily="34" charset="-128"/>
              </a:rPr>
              <a:t> – all new participants in the EPWP to be inducted on the EPWP, their duties, MD etc.</a:t>
            </a:r>
          </a:p>
          <a:p>
            <a:pPr marL="342900" indent="-342900" algn="just" eaLnBrk="0" hangingPunct="0">
              <a:lnSpc>
                <a:spcPct val="150000"/>
              </a:lnSpc>
              <a:spcBef>
                <a:spcPct val="20000"/>
              </a:spcBef>
              <a:buFont typeface="Wingdings" panose="05000000000000000000" pitchFamily="2" charset="2"/>
              <a:buChar char="q"/>
              <a:defRPr/>
            </a:pPr>
            <a:r>
              <a:rPr lang="en-ZA" sz="1550" b="1" dirty="0">
                <a:solidFill>
                  <a:srgbClr val="000000"/>
                </a:solidFill>
                <a:latin typeface="Calibri" panose="020F0502020204030204" pitchFamily="34" charset="0"/>
                <a:ea typeface="MS PGothic" panose="020B0600070205080204" pitchFamily="34" charset="-128"/>
              </a:rPr>
              <a:t>Eligibility</a:t>
            </a:r>
            <a:r>
              <a:rPr lang="en-ZA" sz="1550" dirty="0">
                <a:solidFill>
                  <a:srgbClr val="000000"/>
                </a:solidFill>
                <a:latin typeface="Calibri" panose="020F0502020204030204" pitchFamily="34" charset="0"/>
                <a:ea typeface="MS PGothic" panose="020B0600070205080204" pitchFamily="34" charset="-128"/>
              </a:rPr>
              <a:t> – to be aligned with the self-targeting, community, and geographic targeting.</a:t>
            </a:r>
          </a:p>
          <a:p>
            <a:pPr marL="342900" indent="-342900" algn="just" eaLnBrk="0" hangingPunct="0">
              <a:lnSpc>
                <a:spcPct val="150000"/>
              </a:lnSpc>
              <a:spcBef>
                <a:spcPct val="20000"/>
              </a:spcBef>
              <a:buFont typeface="Wingdings" panose="05000000000000000000" pitchFamily="2" charset="2"/>
              <a:buChar char="q"/>
              <a:defRPr/>
            </a:pPr>
            <a:r>
              <a:rPr lang="en-ZA" sz="1550" b="1" dirty="0">
                <a:solidFill>
                  <a:srgbClr val="000000"/>
                </a:solidFill>
                <a:latin typeface="Calibri" panose="020F0502020204030204" pitchFamily="34" charset="0"/>
                <a:ea typeface="Calibri"/>
              </a:rPr>
              <a:t>Targeting and selection - </a:t>
            </a:r>
            <a:r>
              <a:rPr lang="en-ZA" sz="1550" dirty="0">
                <a:solidFill>
                  <a:srgbClr val="000000"/>
                </a:solidFill>
                <a:latin typeface="Calibri" panose="020F0502020204030204" pitchFamily="34" charset="0"/>
                <a:ea typeface="Calibri"/>
              </a:rPr>
              <a:t>All EPWP implementing bodies must endeavour to meet the prevailing demographic targets </a:t>
            </a:r>
          </a:p>
          <a:p>
            <a:pPr marL="342900" indent="-342900" algn="just" eaLnBrk="0" hangingPunct="0">
              <a:lnSpc>
                <a:spcPct val="150000"/>
              </a:lnSpc>
              <a:spcBef>
                <a:spcPct val="20000"/>
              </a:spcBef>
              <a:buFont typeface="Wingdings" panose="05000000000000000000" pitchFamily="2" charset="2"/>
              <a:buChar char="q"/>
              <a:defRPr/>
            </a:pPr>
            <a:endParaRPr lang="en-ZA" sz="2000" dirty="0">
              <a:solidFill>
                <a:srgbClr val="000000"/>
              </a:solidFill>
              <a:latin typeface="Lucida Grande" pitchFamily="124" charset="0"/>
              <a:ea typeface="Calibri"/>
              <a:cs typeface="Times New Roman"/>
            </a:endParaRPr>
          </a:p>
          <a:p>
            <a:pPr algn="just" eaLnBrk="0" hangingPunct="0">
              <a:lnSpc>
                <a:spcPct val="115000"/>
              </a:lnSpc>
              <a:spcAft>
                <a:spcPts val="1000"/>
              </a:spcAft>
              <a:defRPr/>
            </a:pPr>
            <a:endParaRPr lang="en-ZA" sz="2000" dirty="0">
              <a:solidFill>
                <a:srgbClr val="000000"/>
              </a:solidFill>
              <a:latin typeface="Calibri" panose="020F0502020204030204" pitchFamily="34" charset="0"/>
              <a:ea typeface="MS PGothic" panose="020B0600070205080204" pitchFamily="34" charset="-128"/>
              <a:cs typeface="Times New Roman"/>
            </a:endParaRPr>
          </a:p>
          <a:p>
            <a:pPr algn="just" eaLnBrk="0" hangingPunct="0">
              <a:lnSpc>
                <a:spcPct val="115000"/>
              </a:lnSpc>
              <a:spcAft>
                <a:spcPts val="1000"/>
              </a:spcAft>
              <a:defRPr/>
            </a:pPr>
            <a:endParaRPr lang="en-ZA" sz="1600" dirty="0">
              <a:solidFill>
                <a:srgbClr val="000000"/>
              </a:solidFill>
              <a:latin typeface="Calibri" panose="020F0502020204030204" pitchFamily="34" charset="0"/>
              <a:ea typeface="MS PGothic" panose="020B0600070205080204" pitchFamily="34" charset="-128"/>
            </a:endParaRPr>
          </a:p>
        </p:txBody>
      </p:sp>
    </p:spTree>
    <p:extLst>
      <p:ext uri="{BB962C8B-B14F-4D97-AF65-F5344CB8AC3E}">
        <p14:creationId xmlns:p14="http://schemas.microsoft.com/office/powerpoint/2010/main" val="7007181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197"/>
            <a:ext cx="7886700" cy="751335"/>
          </a:xfrm>
        </p:spPr>
        <p:txBody>
          <a:bodyPr>
            <a:normAutofit/>
          </a:bodyPr>
          <a:lstStyle/>
          <a:p>
            <a:pPr lvl="0" algn="ctr"/>
            <a:r>
              <a:rPr lang="en-GB" sz="2400" b="1" dirty="0" smtClean="0">
                <a:latin typeface="Calibri" panose="020F0502020204030204" pitchFamily="34" charset="0"/>
              </a:rPr>
              <a:t>Roles &amp; Responsibilities of EPWP Stakeholders</a:t>
            </a:r>
            <a:endParaRPr lang="en-GB" sz="2400" b="1" dirty="0">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E0378081-44D0-4C9E-BD2E-6AB18B2F9DC6}" type="slidenum">
              <a:rPr lang="en-GB" smtClean="0">
                <a:latin typeface="Arial Narrow" panose="020B0606020202030204" pitchFamily="34" charset="0"/>
              </a:rPr>
              <a:pPr/>
              <a:t>15</a:t>
            </a:fld>
            <a:endParaRPr lang="en-GB">
              <a:latin typeface="Arial Narrow" panose="020B0606020202030204" pitchFamily="34" charset="0"/>
            </a:endParaRPr>
          </a:p>
        </p:txBody>
      </p:sp>
      <p:sp>
        <p:nvSpPr>
          <p:cNvPr id="6" name="Rectangle 5"/>
          <p:cNvSpPr/>
          <p:nvPr/>
        </p:nvSpPr>
        <p:spPr>
          <a:xfrm>
            <a:off x="0" y="819141"/>
            <a:ext cx="9148706" cy="307777"/>
          </a:xfrm>
          <a:prstGeom prst="rect">
            <a:avLst/>
          </a:prstGeom>
        </p:spPr>
        <p:txBody>
          <a:bodyPr wrap="square">
            <a:spAutoFit/>
          </a:bodyPr>
          <a:lstStyle/>
          <a:p>
            <a:pPr algn="just" fontAlgn="auto">
              <a:spcBef>
                <a:spcPts val="0"/>
              </a:spcBef>
              <a:spcAft>
                <a:spcPts val="0"/>
              </a:spcAft>
            </a:pPr>
            <a:endParaRPr lang="en-US" sz="1400" dirty="0">
              <a:solidFill>
                <a:srgbClr val="000000"/>
              </a:solidFill>
              <a:latin typeface="Arial Narrow" panose="020B0606020202030204" pitchFamily="34" charset="0"/>
              <a:ea typeface="Times New Roman" panose="02020603050405020304" pitchFamily="18" charset="0"/>
            </a:endParaRPr>
          </a:p>
        </p:txBody>
      </p:sp>
      <p:sp>
        <p:nvSpPr>
          <p:cNvPr id="9" name="Line 3"/>
          <p:cNvSpPr>
            <a:spLocks noChangeShapeType="1"/>
          </p:cNvSpPr>
          <p:nvPr/>
        </p:nvSpPr>
        <p:spPr bwMode="auto">
          <a:xfrm>
            <a:off x="0" y="25121"/>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US" sz="1400" dirty="0">
              <a:solidFill>
                <a:srgbClr val="000000"/>
              </a:solidFill>
              <a:latin typeface="Arial Narrow" panose="020B0606020202030204" pitchFamily="34" charset="0"/>
            </a:endParaRPr>
          </a:p>
        </p:txBody>
      </p:sp>
      <p:sp>
        <p:nvSpPr>
          <p:cNvPr id="10" name="Line 3"/>
          <p:cNvSpPr>
            <a:spLocks noChangeShapeType="1"/>
          </p:cNvSpPr>
          <p:nvPr/>
        </p:nvSpPr>
        <p:spPr bwMode="auto">
          <a:xfrm>
            <a:off x="0" y="804068"/>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US" sz="1400">
              <a:solidFill>
                <a:srgbClr val="000000"/>
              </a:solidFill>
              <a:latin typeface="Arial Narrow" panose="020B0606020202030204" pitchFamily="34" charset="0"/>
            </a:endParaRPr>
          </a:p>
        </p:txBody>
      </p:sp>
      <p:graphicFrame>
        <p:nvGraphicFramePr>
          <p:cNvPr id="11" name="Diagram 10"/>
          <p:cNvGraphicFramePr/>
          <p:nvPr>
            <p:extLst>
              <p:ext uri="{D42A27DB-BD31-4B8C-83A1-F6EECF244321}">
                <p14:modId xmlns:p14="http://schemas.microsoft.com/office/powerpoint/2010/main" val="189019659"/>
              </p:ext>
            </p:extLst>
          </p:nvPr>
        </p:nvGraphicFramePr>
        <p:xfrm>
          <a:off x="225287" y="819141"/>
          <a:ext cx="8693426" cy="45910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5796136" y="6047294"/>
            <a:ext cx="1944793" cy="670618"/>
          </a:xfrm>
          <a:prstGeom prst="rect">
            <a:avLst/>
          </a:prstGeom>
        </p:spPr>
      </p:pic>
    </p:spTree>
    <p:extLst>
      <p:ext uri="{BB962C8B-B14F-4D97-AF65-F5344CB8AC3E}">
        <p14:creationId xmlns:p14="http://schemas.microsoft.com/office/powerpoint/2010/main" val="1532554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0" y="60325"/>
            <a:ext cx="8951913" cy="776288"/>
          </a:xfrm>
        </p:spPr>
        <p:txBody>
          <a:bodyPr/>
          <a:lstStyle/>
          <a:p>
            <a:r>
              <a:rPr lang="en-ZA" altLang="en-US" sz="2800" b="1" dirty="0" smtClean="0">
                <a:solidFill>
                  <a:schemeClr val="tx1"/>
                </a:solidFill>
                <a:latin typeface="Arial" panose="020B0604020202020204" pitchFamily="34" charset="0"/>
                <a:ea typeface="Calibri" panose="020F0502020204030204" pitchFamily="34" charset="0"/>
                <a:cs typeface="Arial" panose="020B0604020202020204" pitchFamily="34" charset="0"/>
              </a:rPr>
              <a:t>Measures required to deal with non-compliance on the Recruitment Guidelines</a:t>
            </a:r>
          </a:p>
        </p:txBody>
      </p:sp>
      <p:sp>
        <p:nvSpPr>
          <p:cNvPr id="64515" name="Content Placeholder 2"/>
          <p:cNvSpPr>
            <a:spLocks noGrp="1"/>
          </p:cNvSpPr>
          <p:nvPr>
            <p:ph idx="1"/>
          </p:nvPr>
        </p:nvSpPr>
        <p:spPr>
          <a:xfrm>
            <a:off x="468313" y="1125538"/>
            <a:ext cx="7772400" cy="4464050"/>
          </a:xfrm>
        </p:spPr>
        <p:txBody>
          <a:bodyPr/>
          <a:lstStyle/>
          <a:p>
            <a:pPr>
              <a:buFont typeface="Wingdings" panose="05000000000000000000" pitchFamily="2" charset="2"/>
              <a:buChar char="Ø"/>
            </a:pPr>
            <a:endParaRPr lang="en-ZA" altLang="en-US" sz="160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n-ZA" altLang="en-US" sz="1000" smtClean="0">
              <a:latin typeface="Arial" panose="020B0604020202020204" pitchFamily="34" charset="0"/>
              <a:cs typeface="Arial" panose="020B0604020202020204" pitchFamily="34" charset="0"/>
            </a:endParaRPr>
          </a:p>
        </p:txBody>
      </p:sp>
      <p:sp>
        <p:nvSpPr>
          <p:cNvPr id="64516" name="Content Placeholder 7"/>
          <p:cNvSpPr txBox="1">
            <a:spLocks/>
          </p:cNvSpPr>
          <p:nvPr/>
        </p:nvSpPr>
        <p:spPr bwMode="auto">
          <a:xfrm>
            <a:off x="166688" y="833438"/>
            <a:ext cx="8785225" cy="524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Times" panose="02020603050405020304" pitchFamily="18" charset="0"/>
              </a:defRPr>
            </a:lvl1pPr>
            <a:lvl2pPr marL="742950" indent="-285750">
              <a:spcBef>
                <a:spcPct val="20000"/>
              </a:spcBef>
              <a:buChar char="–"/>
              <a:defRPr sz="2800">
                <a:solidFill>
                  <a:schemeClr val="tx1"/>
                </a:solidFill>
                <a:latin typeface="Times" panose="02020603050405020304" pitchFamily="18" charset="0"/>
              </a:defRPr>
            </a:lvl2pPr>
            <a:lvl3pPr marL="1143000" indent="-228600">
              <a:spcBef>
                <a:spcPct val="20000"/>
              </a:spcBef>
              <a:buChar char="•"/>
              <a:defRPr sz="2400">
                <a:solidFill>
                  <a:schemeClr val="tx1"/>
                </a:solidFill>
                <a:latin typeface="Times" panose="02020603050405020304" pitchFamily="18" charset="0"/>
              </a:defRPr>
            </a:lvl3pPr>
            <a:lvl4pPr marL="1600200" indent="-228600">
              <a:spcBef>
                <a:spcPct val="20000"/>
              </a:spcBef>
              <a:buChar char="–"/>
              <a:defRPr sz="2000">
                <a:solidFill>
                  <a:schemeClr val="tx1"/>
                </a:solidFill>
                <a:latin typeface="Times" panose="02020603050405020304" pitchFamily="18" charset="0"/>
              </a:defRPr>
            </a:lvl4pPr>
            <a:lvl5pPr marL="2057400" indent="-228600">
              <a:spcBef>
                <a:spcPct val="20000"/>
              </a:spcBef>
              <a:buChar char="»"/>
              <a:defRPr sz="2000">
                <a:solidFill>
                  <a:schemeClr val="tx1"/>
                </a:solidFill>
                <a:latin typeface="Times"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panose="02020603050405020304" pitchFamily="18" charset="0"/>
              </a:defRPr>
            </a:lvl9pPr>
          </a:lstStyle>
          <a:p>
            <a:pPr algn="just" eaLnBrk="0" hangingPunct="0">
              <a:lnSpc>
                <a:spcPct val="150000"/>
              </a:lnSpc>
              <a:buFont typeface="Wingdings" panose="05000000000000000000" pitchFamily="2" charset="2"/>
              <a:buChar char="q"/>
            </a:pPr>
            <a:r>
              <a:rPr lang="en-ZA"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Non-compliance will be dealt with at operational levels using existing institutional policies</a:t>
            </a:r>
            <a:r>
              <a:rPr lang="en-ZA" alt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0" indent="0" algn="just" eaLnBrk="0" hangingPunct="0">
              <a:lnSpc>
                <a:spcPct val="150000"/>
              </a:lnSpc>
              <a:buNone/>
            </a:pPr>
            <a:endParaRPr lang="en-ZA" altLang="en-US"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0" hangingPunct="0">
              <a:lnSpc>
                <a:spcPct val="150000"/>
              </a:lnSpc>
              <a:buFont typeface="Wingdings" panose="05000000000000000000" pitchFamily="2" charset="2"/>
              <a:buChar char="q"/>
            </a:pPr>
            <a:r>
              <a:rPr lang="en-ZA"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Implementing bodies must institutionalise a mechanism to expose non-compliance with this Recruitment Guidelines</a:t>
            </a:r>
            <a:r>
              <a:rPr lang="en-ZA" alt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0" indent="0" algn="just" eaLnBrk="0" hangingPunct="0">
              <a:lnSpc>
                <a:spcPct val="150000"/>
              </a:lnSpc>
              <a:buNone/>
            </a:pPr>
            <a:endParaRPr lang="en-ZA" altLang="en-US"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0" hangingPunct="0">
              <a:lnSpc>
                <a:spcPct val="150000"/>
              </a:lnSpc>
              <a:buFont typeface="Wingdings" panose="05000000000000000000" pitchFamily="2" charset="2"/>
              <a:buChar char="q"/>
            </a:pPr>
            <a:r>
              <a:rPr lang="en-ZA"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Implementing bodies must have mechanisms for redress and/or sanctions when duties and commitments are not met</a:t>
            </a:r>
            <a:r>
              <a:rPr lang="en-ZA" altLang="en-US" sz="18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0" indent="0" algn="just" eaLnBrk="0" hangingPunct="0">
              <a:lnSpc>
                <a:spcPct val="150000"/>
              </a:lnSpc>
              <a:buNone/>
            </a:pPr>
            <a:endParaRPr lang="en-ZA" altLang="en-US" sz="1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algn="just" eaLnBrk="0" hangingPunct="0">
              <a:lnSpc>
                <a:spcPct val="150000"/>
              </a:lnSpc>
              <a:buFont typeface="Wingdings" panose="05000000000000000000" pitchFamily="2" charset="2"/>
              <a:buChar char="q"/>
            </a:pPr>
            <a:r>
              <a:rPr lang="en-ZA" altLang="en-US" sz="1800" dirty="0">
                <a:solidFill>
                  <a:srgbClr val="000000"/>
                </a:solidFill>
                <a:latin typeface="Arial" panose="020B0604020202020204" pitchFamily="34" charset="0"/>
                <a:ea typeface="Calibri" panose="020F0502020204030204" pitchFamily="34" charset="0"/>
                <a:cs typeface="Arial" panose="020B0604020202020204" pitchFamily="34" charset="0"/>
              </a:rPr>
              <a:t>The Public Employment Programmes Inter-Ministerial Committee (PEP-IMC) may be leveraged if issues are not resolved at the operational level.</a:t>
            </a:r>
          </a:p>
        </p:txBody>
      </p:sp>
      <p:pic>
        <p:nvPicPr>
          <p:cNvPr id="645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25" y="776288"/>
            <a:ext cx="916305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63050" cy="3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5796136" y="6047294"/>
            <a:ext cx="1944793" cy="670618"/>
          </a:xfrm>
          <a:prstGeom prst="rect">
            <a:avLst/>
          </a:prstGeom>
        </p:spPr>
      </p:pic>
    </p:spTree>
    <p:extLst>
      <p:ext uri="{BB962C8B-B14F-4D97-AF65-F5344CB8AC3E}">
        <p14:creationId xmlns:p14="http://schemas.microsoft.com/office/powerpoint/2010/main" val="22543617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59532" y="1041010"/>
            <a:ext cx="8424936" cy="642326"/>
            <a:chOff x="0" y="41336"/>
            <a:chExt cx="8424936" cy="1435544"/>
          </a:xfrm>
          <a:solidFill>
            <a:schemeClr val="bg1"/>
          </a:solidFill>
        </p:grpSpPr>
        <p:sp>
          <p:nvSpPr>
            <p:cNvPr id="25" name="Rectangle 24"/>
            <p:cNvSpPr/>
            <p:nvPr/>
          </p:nvSpPr>
          <p:spPr>
            <a:xfrm>
              <a:off x="0" y="41336"/>
              <a:ext cx="8424936" cy="1435544"/>
            </a:xfrm>
            <a:prstGeom prst="rect">
              <a:avLst/>
            </a:prstGeom>
            <a:grpFill/>
          </p:spPr>
          <p:style>
            <a:lnRef idx="0">
              <a:schemeClr val="accent2">
                <a:hueOff val="0"/>
                <a:satOff val="0"/>
                <a:lumOff val="0"/>
                <a:alphaOff val="0"/>
              </a:schemeClr>
            </a:lnRef>
            <a:fillRef idx="1">
              <a:schemeClr val="accent2">
                <a:shade val="80000"/>
                <a:hueOff val="0"/>
                <a:satOff val="0"/>
                <a:lumOff val="0"/>
                <a:alphaOff val="0"/>
              </a:schemeClr>
            </a:fillRef>
            <a:effectRef idx="0">
              <a:schemeClr val="accent2">
                <a:shade val="80000"/>
                <a:hueOff val="0"/>
                <a:satOff val="0"/>
                <a:lumOff val="0"/>
                <a:alphaOff val="0"/>
              </a:schemeClr>
            </a:effectRef>
            <a:fontRef idx="minor">
              <a:schemeClr val="lt1">
                <a:hueOff val="0"/>
                <a:satOff val="0"/>
                <a:lumOff val="0"/>
                <a:alphaOff val="0"/>
              </a:schemeClr>
            </a:fontRef>
          </p:style>
        </p:sp>
        <p:sp>
          <p:nvSpPr>
            <p:cNvPr id="26" name="Rectangle 25"/>
            <p:cNvSpPr/>
            <p:nvPr/>
          </p:nvSpPr>
          <p:spPr>
            <a:xfrm>
              <a:off x="0" y="41336"/>
              <a:ext cx="8424936" cy="1435544"/>
            </a:xfrm>
            <a:prstGeom prst="rect">
              <a:avLst/>
            </a:prstGeom>
            <a:grpFill/>
          </p:spPr>
          <p:style>
            <a:lnRef idx="0">
              <a:scrgbClr r="0" g="0" b="0"/>
            </a:lnRef>
            <a:fillRef idx="0">
              <a:scrgbClr r="0" g="0" b="0"/>
            </a:fillRef>
            <a:effectRef idx="0">
              <a:scrgbClr r="0" g="0" b="0"/>
            </a:effectRef>
            <a:fontRef idx="minor">
              <a:schemeClr val="lt1">
                <a:hueOff val="0"/>
                <a:satOff val="0"/>
                <a:lumOff val="0"/>
                <a:alphaOff val="0"/>
              </a:schemeClr>
            </a:fontRef>
          </p:style>
          <p:txBody>
            <a:bodyPr lIns="121920" tIns="121920" rIns="121920" bIns="121920" spcCol="1270" anchor="ctr"/>
            <a:lstStyle/>
            <a:p>
              <a:pPr defTabSz="1422400" fontAlgn="auto">
                <a:lnSpc>
                  <a:spcPct val="90000"/>
                </a:lnSpc>
                <a:spcAft>
                  <a:spcPct val="35000"/>
                </a:spcAft>
                <a:defRPr/>
              </a:pPr>
              <a:r>
                <a:rPr lang="en-US" sz="4000" b="1" dirty="0">
                  <a:solidFill>
                    <a:prstClr val="black"/>
                  </a:solidFill>
                  <a:latin typeface="Arial" panose="020B0604020202020204" pitchFamily="34" charset="0"/>
                  <a:cs typeface="Arial" panose="020B0604020202020204" pitchFamily="34" charset="0"/>
                </a:rPr>
                <a:t>6 point communication plan</a:t>
              </a:r>
              <a:endParaRPr lang="en-ZA" sz="4000" dirty="0">
                <a:solidFill>
                  <a:prstClr val="black"/>
                </a:solidFill>
                <a:latin typeface="Arial" panose="020B0604020202020204" pitchFamily="34" charset="0"/>
                <a:cs typeface="Arial" panose="020B0604020202020204" pitchFamily="34" charset="0"/>
              </a:endParaRPr>
            </a:p>
          </p:txBody>
        </p:sp>
      </p:grpSp>
      <p:grpSp>
        <p:nvGrpSpPr>
          <p:cNvPr id="12" name="Group 11"/>
          <p:cNvGrpSpPr/>
          <p:nvPr/>
        </p:nvGrpSpPr>
        <p:grpSpPr>
          <a:xfrm>
            <a:off x="1036001" y="1954529"/>
            <a:ext cx="2106233" cy="1661362"/>
            <a:chOff x="0" y="1376874"/>
            <a:chExt cx="2106233" cy="1368393"/>
          </a:xfrm>
          <a:solidFill>
            <a:schemeClr val="tx1"/>
          </a:solidFill>
        </p:grpSpPr>
        <p:sp>
          <p:nvSpPr>
            <p:cNvPr id="23" name="Rectangle 22"/>
            <p:cNvSpPr/>
            <p:nvPr/>
          </p:nvSpPr>
          <p:spPr>
            <a:xfrm>
              <a:off x="0" y="1376874"/>
              <a:ext cx="2106233" cy="1368393"/>
            </a:xfrm>
            <a:prstGeom prst="rect">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4" name="Rectangle 23"/>
            <p:cNvSpPr/>
            <p:nvPr/>
          </p:nvSpPr>
          <p:spPr>
            <a:xfrm>
              <a:off x="0" y="1376874"/>
              <a:ext cx="2106233" cy="1368393"/>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defTabSz="1066800" fontAlgn="auto">
                <a:lnSpc>
                  <a:spcPct val="90000"/>
                </a:lnSpc>
                <a:spcAft>
                  <a:spcPct val="35000"/>
                </a:spcAft>
                <a:defRPr/>
              </a:pPr>
              <a:r>
                <a:rPr lang="en-US" b="1" dirty="0">
                  <a:solidFill>
                    <a:prstClr val="white"/>
                  </a:solidFill>
                  <a:latin typeface="Arial" panose="020B0604020202020204" pitchFamily="34" charset="0"/>
                  <a:cs typeface="Arial" panose="020B0604020202020204" pitchFamily="34" charset="0"/>
                </a:rPr>
                <a:t>1</a:t>
              </a:r>
            </a:p>
            <a:p>
              <a:pPr defTabSz="1066800" fontAlgn="auto">
                <a:lnSpc>
                  <a:spcPct val="90000"/>
                </a:lnSpc>
                <a:spcAft>
                  <a:spcPct val="35000"/>
                </a:spcAft>
                <a:defRPr/>
              </a:pPr>
              <a:r>
                <a:rPr lang="en-ZA" b="1" dirty="0">
                  <a:solidFill>
                    <a:prstClr val="white"/>
                  </a:solidFill>
                  <a:latin typeface="Arial" panose="020B0604020202020204" pitchFamily="34" charset="0"/>
                  <a:cs typeface="Arial" panose="020B0604020202020204" pitchFamily="34" charset="0"/>
                </a:rPr>
                <a:t>Media engagement</a:t>
              </a:r>
            </a:p>
          </p:txBody>
        </p:sp>
      </p:grpSp>
      <p:grpSp>
        <p:nvGrpSpPr>
          <p:cNvPr id="13" name="Group 12"/>
          <p:cNvGrpSpPr/>
          <p:nvPr/>
        </p:nvGrpSpPr>
        <p:grpSpPr>
          <a:xfrm>
            <a:off x="3541539" y="1954530"/>
            <a:ext cx="2106233" cy="1661362"/>
            <a:chOff x="2106234" y="1376874"/>
            <a:chExt cx="2106233" cy="1368393"/>
          </a:xfrm>
          <a:solidFill>
            <a:srgbClr val="002060"/>
          </a:solidFill>
        </p:grpSpPr>
        <p:sp>
          <p:nvSpPr>
            <p:cNvPr id="21" name="Rectangle 20"/>
            <p:cNvSpPr/>
            <p:nvPr/>
          </p:nvSpPr>
          <p:spPr>
            <a:xfrm>
              <a:off x="2106234" y="1376874"/>
              <a:ext cx="2106233" cy="1368393"/>
            </a:xfrm>
            <a:prstGeom prst="rect">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2" name="Rectangle 21"/>
            <p:cNvSpPr/>
            <p:nvPr/>
          </p:nvSpPr>
          <p:spPr>
            <a:xfrm>
              <a:off x="2106234" y="1376874"/>
              <a:ext cx="2106233" cy="1368393"/>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defTabSz="1066800" fontAlgn="auto">
                <a:lnSpc>
                  <a:spcPct val="90000"/>
                </a:lnSpc>
                <a:spcAft>
                  <a:spcPct val="35000"/>
                </a:spcAft>
                <a:defRPr/>
              </a:pPr>
              <a:r>
                <a:rPr lang="en-US" b="1" dirty="0">
                  <a:solidFill>
                    <a:prstClr val="white"/>
                  </a:solidFill>
                  <a:latin typeface="Arial" panose="020B0604020202020204" pitchFamily="34" charset="0"/>
                  <a:cs typeface="Arial" panose="020B0604020202020204" pitchFamily="34" charset="0"/>
                </a:rPr>
                <a:t>2</a:t>
              </a:r>
            </a:p>
            <a:p>
              <a:pPr defTabSz="1066800" fontAlgn="auto">
                <a:lnSpc>
                  <a:spcPct val="90000"/>
                </a:lnSpc>
                <a:spcAft>
                  <a:spcPct val="35000"/>
                </a:spcAft>
                <a:defRPr/>
              </a:pPr>
              <a:r>
                <a:rPr lang="en-US" b="1" dirty="0">
                  <a:solidFill>
                    <a:prstClr val="white"/>
                  </a:solidFill>
                  <a:latin typeface="Arial" panose="020B0604020202020204" pitchFamily="34" charset="0"/>
                  <a:cs typeface="Arial" panose="020B0604020202020204" pitchFamily="34" charset="0"/>
                </a:rPr>
                <a:t>Marketing products</a:t>
              </a:r>
            </a:p>
          </p:txBody>
        </p:sp>
      </p:grpSp>
      <p:grpSp>
        <p:nvGrpSpPr>
          <p:cNvPr id="14" name="Group 13"/>
          <p:cNvGrpSpPr/>
          <p:nvPr/>
        </p:nvGrpSpPr>
        <p:grpSpPr>
          <a:xfrm>
            <a:off x="6047077" y="1968387"/>
            <a:ext cx="2106233" cy="1674934"/>
            <a:chOff x="4212468" y="1376874"/>
            <a:chExt cx="2106233" cy="1368393"/>
          </a:xfrm>
          <a:solidFill>
            <a:srgbClr val="C00000"/>
          </a:solidFill>
        </p:grpSpPr>
        <p:sp>
          <p:nvSpPr>
            <p:cNvPr id="19" name="Rectangle 18"/>
            <p:cNvSpPr/>
            <p:nvPr/>
          </p:nvSpPr>
          <p:spPr>
            <a:xfrm>
              <a:off x="4212468" y="1376874"/>
              <a:ext cx="2106233" cy="1368393"/>
            </a:xfrm>
            <a:prstGeom prst="rect">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0" name="Rectangle 19"/>
            <p:cNvSpPr/>
            <p:nvPr/>
          </p:nvSpPr>
          <p:spPr>
            <a:xfrm>
              <a:off x="4212468" y="1376874"/>
              <a:ext cx="2106233" cy="1368393"/>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defTabSz="1066800" fontAlgn="auto">
                <a:lnSpc>
                  <a:spcPct val="90000"/>
                </a:lnSpc>
                <a:spcAft>
                  <a:spcPct val="35000"/>
                </a:spcAft>
                <a:defRPr/>
              </a:pPr>
              <a:r>
                <a:rPr lang="en-US" b="1" dirty="0">
                  <a:solidFill>
                    <a:prstClr val="white"/>
                  </a:solidFill>
                  <a:latin typeface="Arial" panose="020B0604020202020204" pitchFamily="34" charset="0"/>
                  <a:cs typeface="Arial" panose="020B0604020202020204" pitchFamily="34" charset="0"/>
                </a:rPr>
                <a:t>3</a:t>
              </a:r>
              <a:endParaRPr lang="en-ZA" b="1" dirty="0">
                <a:solidFill>
                  <a:prstClr val="white"/>
                </a:solidFill>
                <a:latin typeface="Arial" panose="020B0604020202020204" pitchFamily="34" charset="0"/>
                <a:cs typeface="Arial" panose="020B0604020202020204" pitchFamily="34" charset="0"/>
              </a:endParaRPr>
            </a:p>
            <a:p>
              <a:pPr defTabSz="1066800" fontAlgn="auto">
                <a:lnSpc>
                  <a:spcPct val="90000"/>
                </a:lnSpc>
                <a:spcAft>
                  <a:spcPct val="35000"/>
                </a:spcAft>
                <a:defRPr/>
              </a:pPr>
              <a:r>
                <a:rPr lang="en-US" b="1" dirty="0">
                  <a:solidFill>
                    <a:prstClr val="white"/>
                  </a:solidFill>
                  <a:latin typeface="Arial" panose="020B0604020202020204" pitchFamily="34" charset="0"/>
                  <a:cs typeface="Arial" panose="020B0604020202020204" pitchFamily="34" charset="0"/>
                </a:rPr>
                <a:t>Social media and Website</a:t>
              </a:r>
              <a:endParaRPr lang="en-ZA" dirty="0">
                <a:solidFill>
                  <a:prstClr val="white"/>
                </a:solidFill>
                <a:latin typeface="Arial" panose="020B0604020202020204" pitchFamily="34" charset="0"/>
                <a:cs typeface="Arial" panose="020B0604020202020204" pitchFamily="34" charset="0"/>
              </a:endParaRPr>
            </a:p>
          </p:txBody>
        </p:sp>
      </p:grpSp>
      <p:grpSp>
        <p:nvGrpSpPr>
          <p:cNvPr id="15" name="Group 14"/>
          <p:cNvGrpSpPr/>
          <p:nvPr/>
        </p:nvGrpSpPr>
        <p:grpSpPr>
          <a:xfrm>
            <a:off x="1036002" y="4135025"/>
            <a:ext cx="2106233" cy="1674934"/>
            <a:chOff x="6318702" y="1786860"/>
            <a:chExt cx="2106233" cy="1061116"/>
          </a:xfrm>
          <a:solidFill>
            <a:schemeClr val="accent6">
              <a:lumMod val="75000"/>
            </a:schemeClr>
          </a:solidFill>
        </p:grpSpPr>
        <p:sp>
          <p:nvSpPr>
            <p:cNvPr id="17" name="Rectangle 16"/>
            <p:cNvSpPr/>
            <p:nvPr/>
          </p:nvSpPr>
          <p:spPr>
            <a:xfrm>
              <a:off x="6318702" y="1786860"/>
              <a:ext cx="2106233" cy="1061116"/>
            </a:xfrm>
            <a:prstGeom prst="rect">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8" name="Rectangle 17"/>
            <p:cNvSpPr/>
            <p:nvPr/>
          </p:nvSpPr>
          <p:spPr>
            <a:xfrm>
              <a:off x="6318702" y="1786860"/>
              <a:ext cx="2106233" cy="1061116"/>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defTabSz="1066800" fontAlgn="auto">
                <a:lnSpc>
                  <a:spcPct val="90000"/>
                </a:lnSpc>
                <a:spcAft>
                  <a:spcPct val="35000"/>
                </a:spcAft>
                <a:defRPr/>
              </a:pPr>
              <a:r>
                <a:rPr lang="en-US" b="1" dirty="0">
                  <a:solidFill>
                    <a:prstClr val="white"/>
                  </a:solidFill>
                  <a:latin typeface="Arial" panose="020B0604020202020204" pitchFamily="34" charset="0"/>
                  <a:cs typeface="Arial" panose="020B0604020202020204" pitchFamily="34" charset="0"/>
                </a:rPr>
                <a:t>4 </a:t>
              </a:r>
            </a:p>
            <a:p>
              <a:pPr defTabSz="1066800" fontAlgn="auto">
                <a:lnSpc>
                  <a:spcPct val="90000"/>
                </a:lnSpc>
                <a:spcAft>
                  <a:spcPct val="35000"/>
                </a:spcAft>
                <a:defRPr/>
              </a:pPr>
              <a:r>
                <a:rPr lang="en-US" b="1" dirty="0">
                  <a:solidFill>
                    <a:prstClr val="white"/>
                  </a:solidFill>
                  <a:latin typeface="Arial" panose="020B0604020202020204" pitchFamily="34" charset="0"/>
                  <a:cs typeface="Arial" panose="020B0604020202020204" pitchFamily="34" charset="0"/>
                </a:rPr>
                <a:t>Event (National launch)</a:t>
              </a:r>
              <a:endParaRPr lang="en-ZA" b="1" dirty="0">
                <a:solidFill>
                  <a:prstClr val="white"/>
                </a:solidFill>
                <a:latin typeface="Arial" panose="020B0604020202020204" pitchFamily="34" charset="0"/>
                <a:cs typeface="Arial" panose="020B0604020202020204" pitchFamily="34" charset="0"/>
              </a:endParaRPr>
            </a:p>
          </p:txBody>
        </p:sp>
      </p:grpSp>
      <p:sp>
        <p:nvSpPr>
          <p:cNvPr id="29" name="Rectangle 2"/>
          <p:cNvSpPr txBox="1">
            <a:spLocks noChangeArrowheads="1"/>
          </p:cNvSpPr>
          <p:nvPr/>
        </p:nvSpPr>
        <p:spPr>
          <a:xfrm>
            <a:off x="0" y="100013"/>
            <a:ext cx="9142413" cy="492125"/>
          </a:xfrm>
          <a:prstGeom prst="rect">
            <a:avLst/>
          </a:prstGeom>
          <a:solidFill>
            <a:schemeClr val="accent6">
              <a:lumMod val="75000"/>
            </a:schemeClr>
          </a:solidFill>
        </p:spPr>
        <p:txBody>
          <a:bodyPr lIns="68580" tIns="34291" rIns="68580" bIns="34291" anchor="ct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200" b="1" dirty="0" smtClean="0">
                <a:latin typeface="Arial" panose="020B0604020202020204" pitchFamily="34" charset="0"/>
                <a:ea typeface="ＭＳ Ｐゴシック" charset="0"/>
                <a:cs typeface="Arial" panose="020B0604020202020204" pitchFamily="34" charset="0"/>
              </a:rPr>
              <a:t>Communication focus</a:t>
            </a:r>
            <a:endParaRPr lang="en-US" sz="3600" dirty="0">
              <a:latin typeface="Arial" panose="020B0604020202020204" pitchFamily="34" charset="0"/>
              <a:ea typeface="ＭＳ Ｐゴシック" charset="0"/>
              <a:cs typeface="Arial" panose="020B0604020202020204" pitchFamily="34" charset="0"/>
            </a:endParaRPr>
          </a:p>
        </p:txBody>
      </p:sp>
      <p:grpSp>
        <p:nvGrpSpPr>
          <p:cNvPr id="30" name="Group 29"/>
          <p:cNvGrpSpPr/>
          <p:nvPr/>
        </p:nvGrpSpPr>
        <p:grpSpPr>
          <a:xfrm>
            <a:off x="3275858" y="4141350"/>
            <a:ext cx="2520280" cy="1657500"/>
            <a:chOff x="4212468" y="1376874"/>
            <a:chExt cx="2106233" cy="1368393"/>
          </a:xfrm>
          <a:solidFill>
            <a:srgbClr val="00B075"/>
          </a:solidFill>
        </p:grpSpPr>
        <p:sp>
          <p:nvSpPr>
            <p:cNvPr id="31" name="Rectangle 30"/>
            <p:cNvSpPr/>
            <p:nvPr/>
          </p:nvSpPr>
          <p:spPr>
            <a:xfrm>
              <a:off x="4212468" y="1376874"/>
              <a:ext cx="2106233" cy="1368393"/>
            </a:xfrm>
            <a:prstGeom prst="rect">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Rectangle 31"/>
            <p:cNvSpPr/>
            <p:nvPr/>
          </p:nvSpPr>
          <p:spPr>
            <a:xfrm>
              <a:off x="4212468" y="1376874"/>
              <a:ext cx="2106233" cy="1368393"/>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defTabSz="1066800" fontAlgn="auto">
                <a:lnSpc>
                  <a:spcPct val="90000"/>
                </a:lnSpc>
                <a:spcAft>
                  <a:spcPct val="35000"/>
                </a:spcAft>
                <a:defRPr/>
              </a:pPr>
              <a:r>
                <a:rPr lang="en-US" b="1" dirty="0">
                  <a:solidFill>
                    <a:prstClr val="white"/>
                  </a:solidFill>
                  <a:latin typeface="Arial" panose="020B0604020202020204" pitchFamily="34" charset="0"/>
                  <a:cs typeface="Arial" panose="020B0604020202020204" pitchFamily="34" charset="0"/>
                </a:rPr>
                <a:t>5 </a:t>
              </a:r>
              <a:endParaRPr lang="en-ZA" b="1" dirty="0">
                <a:solidFill>
                  <a:prstClr val="white"/>
                </a:solidFill>
                <a:latin typeface="Arial" panose="020B0604020202020204" pitchFamily="34" charset="0"/>
                <a:cs typeface="Arial" panose="020B0604020202020204" pitchFamily="34" charset="0"/>
              </a:endParaRPr>
            </a:p>
            <a:p>
              <a:pPr defTabSz="1066800" fontAlgn="auto">
                <a:lnSpc>
                  <a:spcPct val="90000"/>
                </a:lnSpc>
                <a:spcAft>
                  <a:spcPct val="35000"/>
                </a:spcAft>
                <a:defRPr/>
              </a:pPr>
              <a:r>
                <a:rPr lang="en-US" b="1" dirty="0">
                  <a:solidFill>
                    <a:prstClr val="white"/>
                  </a:solidFill>
                  <a:latin typeface="Arial" panose="020B0604020202020204" pitchFamily="34" charset="0"/>
                  <a:cs typeface="Arial" panose="020B0604020202020204" pitchFamily="34" charset="0"/>
                </a:rPr>
                <a:t>Internal </a:t>
              </a:r>
              <a:r>
                <a:rPr lang="en-US" sz="2200" b="1" dirty="0">
                  <a:solidFill>
                    <a:prstClr val="white"/>
                  </a:solidFill>
                  <a:latin typeface="Arial" panose="020B0604020202020204" pitchFamily="34" charset="0"/>
                  <a:cs typeface="Arial" panose="020B0604020202020204" pitchFamily="34" charset="0"/>
                </a:rPr>
                <a:t>Communications</a:t>
              </a:r>
              <a:endParaRPr lang="en-ZA" sz="2200" dirty="0">
                <a:solidFill>
                  <a:prstClr val="white"/>
                </a:solidFill>
                <a:latin typeface="Arial" panose="020B0604020202020204" pitchFamily="34" charset="0"/>
                <a:cs typeface="Arial" panose="020B0604020202020204" pitchFamily="34" charset="0"/>
              </a:endParaRPr>
            </a:p>
          </p:txBody>
        </p:sp>
      </p:grpSp>
      <p:grpSp>
        <p:nvGrpSpPr>
          <p:cNvPr id="33" name="Group 32"/>
          <p:cNvGrpSpPr/>
          <p:nvPr/>
        </p:nvGrpSpPr>
        <p:grpSpPr>
          <a:xfrm>
            <a:off x="5940153" y="4123917"/>
            <a:ext cx="2106233" cy="1679718"/>
            <a:chOff x="6318702" y="1775732"/>
            <a:chExt cx="2106233" cy="1072244"/>
          </a:xfrm>
          <a:solidFill>
            <a:srgbClr val="0070C0"/>
          </a:solidFill>
        </p:grpSpPr>
        <p:sp>
          <p:nvSpPr>
            <p:cNvPr id="34" name="Rectangle 33"/>
            <p:cNvSpPr/>
            <p:nvPr/>
          </p:nvSpPr>
          <p:spPr>
            <a:xfrm>
              <a:off x="6318702" y="1786860"/>
              <a:ext cx="2106233" cy="1061116"/>
            </a:xfrm>
            <a:prstGeom prst="rect">
              <a:avLst/>
            </a:prstGeom>
            <a:grpFill/>
            <a:ln>
              <a:solidFill>
                <a:schemeClr val="tx1"/>
              </a:solidFill>
            </a:ln>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5" name="Rectangle 34"/>
            <p:cNvSpPr/>
            <p:nvPr/>
          </p:nvSpPr>
          <p:spPr>
            <a:xfrm>
              <a:off x="6318702" y="1775732"/>
              <a:ext cx="2106233" cy="1061116"/>
            </a:xfrm>
            <a:prstGeom prst="rect">
              <a:avLst/>
            </a:prstGeom>
            <a:grpFill/>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tIns="91440" bIns="91440" spcCol="1270" anchor="ctr"/>
            <a:lstStyle/>
            <a:p>
              <a:pPr defTabSz="1066800" fontAlgn="auto">
                <a:lnSpc>
                  <a:spcPct val="90000"/>
                </a:lnSpc>
                <a:spcAft>
                  <a:spcPct val="35000"/>
                </a:spcAft>
                <a:defRPr/>
              </a:pPr>
              <a:r>
                <a:rPr lang="en-US" b="1" dirty="0">
                  <a:solidFill>
                    <a:prstClr val="white"/>
                  </a:solidFill>
                  <a:latin typeface="Arial" panose="020B0604020202020204" pitchFamily="34" charset="0"/>
                  <a:cs typeface="Arial" panose="020B0604020202020204" pitchFamily="34" charset="0"/>
                </a:rPr>
                <a:t>6 </a:t>
              </a:r>
            </a:p>
            <a:p>
              <a:pPr defTabSz="1066800" fontAlgn="auto">
                <a:lnSpc>
                  <a:spcPct val="90000"/>
                </a:lnSpc>
                <a:spcAft>
                  <a:spcPct val="35000"/>
                </a:spcAft>
                <a:defRPr/>
              </a:pPr>
              <a:r>
                <a:rPr lang="en-US" b="1" dirty="0">
                  <a:solidFill>
                    <a:prstClr val="white"/>
                  </a:solidFill>
                  <a:latin typeface="Arial" panose="020B0604020202020204" pitchFamily="34" charset="0"/>
                  <a:cs typeface="Arial" panose="020B0604020202020204" pitchFamily="34" charset="0"/>
                </a:rPr>
                <a:t>Stakeholder engagement session</a:t>
              </a:r>
              <a:endParaRPr lang="en-ZA" b="1" dirty="0">
                <a:solidFill>
                  <a:prstClr val="white"/>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0708123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2"/>
          <p:cNvSpPr>
            <a:spLocks noGrp="1"/>
          </p:cNvSpPr>
          <p:nvPr>
            <p:ph type="title"/>
          </p:nvPr>
        </p:nvSpPr>
        <p:spPr>
          <a:xfrm>
            <a:off x="323850" y="136525"/>
            <a:ext cx="8569325" cy="700088"/>
          </a:xfrm>
        </p:spPr>
        <p:txBody>
          <a:bodyPr/>
          <a:lstStyle/>
          <a:p>
            <a:pPr>
              <a:defRPr/>
            </a:pPr>
            <a:r>
              <a:rPr lang="en-US" sz="2400" b="1" dirty="0" smtClean="0">
                <a:solidFill>
                  <a:schemeClr val="accent4"/>
                </a:solidFill>
                <a:latin typeface="Calibri" pitchFamily="34" charset="0"/>
                <a:cs typeface="Arial" pitchFamily="34" charset="0"/>
              </a:rPr>
              <a:t>ROLL OUT PLAN</a:t>
            </a:r>
          </a:p>
        </p:txBody>
      </p:sp>
      <p:sp>
        <p:nvSpPr>
          <p:cNvPr id="25603"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920668A4-1CEE-4085-97AA-4FEDC4F30CD8}" type="slidenum">
              <a:rPr lang="en-US" sz="1400" smtClean="0">
                <a:solidFill>
                  <a:srgbClr val="000000"/>
                </a:solidFill>
                <a:latin typeface="Arial Narrow" panose="020B0606020202030204" pitchFamily="34" charset="0"/>
              </a:rPr>
              <a:pPr/>
              <a:t>18</a:t>
            </a:fld>
            <a:endParaRPr lang="en-US" sz="1400" smtClean="0">
              <a:solidFill>
                <a:srgbClr val="000000"/>
              </a:solidFill>
              <a:latin typeface="Arial Narrow" panose="020B0606020202030204" pitchFamily="34" charset="0"/>
            </a:endParaRPr>
          </a:p>
        </p:txBody>
      </p:sp>
      <p:pic>
        <p:nvPicPr>
          <p:cNvPr id="25604"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5605" name="Rectangle 6"/>
          <p:cNvSpPr>
            <a:spLocks noChangeArrowheads="1"/>
          </p:cNvSpPr>
          <p:nvPr/>
        </p:nvSpPr>
        <p:spPr bwMode="auto">
          <a:xfrm>
            <a:off x="323850" y="1916113"/>
            <a:ext cx="84963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20000"/>
              </a:spcBef>
              <a:buClr>
                <a:srgbClr val="FF872D"/>
              </a:buClr>
            </a:pPr>
            <a:endParaRPr lang="en-US" sz="1400" b="1">
              <a:solidFill>
                <a:srgbClr val="333399"/>
              </a:solidFill>
              <a:latin typeface="Arial Narrow" panose="020B0606020202030204" pitchFamily="34" charset="0"/>
            </a:endParaRPr>
          </a:p>
        </p:txBody>
      </p:sp>
      <p:sp>
        <p:nvSpPr>
          <p:cNvPr id="25606"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US" sz="1400">
              <a:solidFill>
                <a:srgbClr val="000000"/>
              </a:solidFill>
              <a:latin typeface="Arial Narrow" panose="020B0606020202030204" pitchFamily="34" charset="0"/>
            </a:endParaRPr>
          </a:p>
        </p:txBody>
      </p:sp>
      <p:sp>
        <p:nvSpPr>
          <p:cNvPr id="25607"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US" sz="1400">
              <a:solidFill>
                <a:srgbClr val="000000"/>
              </a:solidFill>
              <a:latin typeface="Arial Narrow" panose="020B0606020202030204" pitchFamily="34" charset="0"/>
            </a:endParaRPr>
          </a:p>
        </p:txBody>
      </p:sp>
      <p:sp>
        <p:nvSpPr>
          <p:cNvPr id="2" name="Rectangle 1"/>
          <p:cNvSpPr/>
          <p:nvPr/>
        </p:nvSpPr>
        <p:spPr>
          <a:xfrm>
            <a:off x="285750" y="849451"/>
            <a:ext cx="8591550" cy="523220"/>
          </a:xfrm>
          <a:prstGeom prst="rect">
            <a:avLst/>
          </a:prstGeom>
        </p:spPr>
        <p:txBody>
          <a:bodyPr wrap="square">
            <a:spAutoFit/>
          </a:bodyPr>
          <a:lstStyle/>
          <a:p>
            <a:pPr algn="just" fontAlgn="auto">
              <a:spcBef>
                <a:spcPts val="0"/>
              </a:spcBef>
              <a:spcAft>
                <a:spcPts val="0"/>
              </a:spcAft>
              <a:buClr>
                <a:srgbClr val="FFC000"/>
              </a:buClr>
            </a:pPr>
            <a:endParaRPr lang="en-ZA" sz="1400" dirty="0">
              <a:solidFill>
                <a:srgbClr val="000000"/>
              </a:solidFill>
              <a:latin typeface="Arial Narrow" panose="020B0606020202030204" pitchFamily="34" charset="0"/>
            </a:endParaRPr>
          </a:p>
          <a:p>
            <a:pPr lvl="1" algn="l" fontAlgn="auto">
              <a:spcBef>
                <a:spcPts val="0"/>
              </a:spcBef>
              <a:spcAft>
                <a:spcPts val="0"/>
              </a:spcAft>
              <a:buClr>
                <a:srgbClr val="FFC000"/>
              </a:buClr>
            </a:pPr>
            <a:endParaRPr lang="en-ZA" sz="1400" dirty="0">
              <a:solidFill>
                <a:srgbClr val="000000"/>
              </a:solidFill>
              <a:latin typeface="Arial Narrow" panose="020B0606020202030204" pitchFamily="34" charset="0"/>
            </a:endParaRPr>
          </a:p>
        </p:txBody>
      </p:sp>
      <p:sp>
        <p:nvSpPr>
          <p:cNvPr id="3" name="TextBox 2"/>
          <p:cNvSpPr txBox="1"/>
          <p:nvPr/>
        </p:nvSpPr>
        <p:spPr>
          <a:xfrm>
            <a:off x="-1257300" y="1058902"/>
            <a:ext cx="8763000" cy="307777"/>
          </a:xfrm>
          <a:prstGeom prst="rect">
            <a:avLst/>
          </a:prstGeom>
          <a:noFill/>
        </p:spPr>
        <p:txBody>
          <a:bodyPr wrap="square" rtlCol="0">
            <a:spAutoFit/>
          </a:bodyPr>
          <a:lstStyle/>
          <a:p>
            <a:pPr algn="l" fontAlgn="auto">
              <a:spcBef>
                <a:spcPts val="0"/>
              </a:spcBef>
              <a:spcAft>
                <a:spcPts val="0"/>
              </a:spcAft>
            </a:pPr>
            <a:endParaRPr lang="en-ZA" sz="1400" dirty="0">
              <a:solidFill>
                <a:srgbClr val="000000"/>
              </a:solidFill>
              <a:latin typeface="Arial Narrow" panose="020B0606020202030204" pitchFamily="34" charset="0"/>
            </a:endParaRPr>
          </a:p>
        </p:txBody>
      </p:sp>
      <p:graphicFrame>
        <p:nvGraphicFramePr>
          <p:cNvPr id="7" name="Diagram 6"/>
          <p:cNvGraphicFramePr/>
          <p:nvPr>
            <p:extLst>
              <p:ext uri="{D42A27DB-BD31-4B8C-83A1-F6EECF244321}">
                <p14:modId xmlns:p14="http://schemas.microsoft.com/office/powerpoint/2010/main" val="1842772325"/>
              </p:ext>
            </p:extLst>
          </p:nvPr>
        </p:nvGraphicFramePr>
        <p:xfrm>
          <a:off x="0" y="849450"/>
          <a:ext cx="9067799" cy="5094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68949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1"/>
            <a:ext cx="9144000" cy="3600401"/>
          </a:xfrm>
        </p:spPr>
        <p:txBody>
          <a:bodyPr/>
          <a:lstStyle/>
          <a:p>
            <a:r>
              <a:rPr lang="en-US" sz="3600" b="1" dirty="0">
                <a:solidFill>
                  <a:schemeClr val="tx1"/>
                </a:solidFill>
                <a:latin typeface="Calibri" panose="020F0502020204030204" pitchFamily="34" charset="0"/>
                <a:cs typeface="Arial" pitchFamily="34" charset="0"/>
              </a:rPr>
              <a:t/>
            </a:r>
            <a:br>
              <a:rPr lang="en-US" sz="3600" b="1" dirty="0">
                <a:solidFill>
                  <a:schemeClr val="tx1"/>
                </a:solidFill>
                <a:latin typeface="Calibri" panose="020F0502020204030204" pitchFamily="34" charset="0"/>
                <a:cs typeface="Arial" pitchFamily="34" charset="0"/>
              </a:rPr>
            </a:br>
            <a:r>
              <a:rPr lang="en-US" sz="3600" b="1" dirty="0" smtClean="0">
                <a:solidFill>
                  <a:schemeClr val="tx1"/>
                </a:solidFill>
                <a:latin typeface="Calibri" panose="020F0502020204030204" pitchFamily="34" charset="0"/>
                <a:cs typeface="Arial" pitchFamily="34" charset="0"/>
              </a:rPr>
              <a:t>EPWP 2017/18 Audit Outcomes</a:t>
            </a:r>
            <a:endParaRPr lang="en-ZA" sz="3600" b="1" dirty="0">
              <a:solidFill>
                <a:schemeClr val="tx1"/>
              </a:solidFill>
              <a:latin typeface="Calibri" panose="020F0502020204030204" pitchFamily="34" charset="0"/>
              <a:cs typeface="Arial" pitchFamily="34" charset="0"/>
            </a:endParaRPr>
          </a:p>
        </p:txBody>
      </p:sp>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19</a:t>
            </a:fld>
            <a:endParaRPr lang="en-US" sz="1400" dirty="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4005064"/>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Tree>
    <p:extLst>
      <p:ext uri="{BB962C8B-B14F-4D97-AF65-F5344CB8AC3E}">
        <p14:creationId xmlns:p14="http://schemas.microsoft.com/office/powerpoint/2010/main" val="41149979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1"/>
            <a:ext cx="9144000" cy="3600401"/>
          </a:xfrm>
        </p:spPr>
        <p:txBody>
          <a:bodyPr/>
          <a:lstStyle/>
          <a:p>
            <a:r>
              <a:rPr lang="en-US" sz="3600" b="1" dirty="0">
                <a:solidFill>
                  <a:schemeClr val="tx1"/>
                </a:solidFill>
                <a:latin typeface="Calibri" panose="020F0502020204030204" pitchFamily="34" charset="0"/>
                <a:cs typeface="Arial" pitchFamily="34" charset="0"/>
              </a:rPr>
              <a:t/>
            </a:r>
            <a:br>
              <a:rPr lang="en-US" sz="3600" b="1" dirty="0">
                <a:solidFill>
                  <a:schemeClr val="tx1"/>
                </a:solidFill>
                <a:latin typeface="Calibri" panose="020F0502020204030204" pitchFamily="34" charset="0"/>
                <a:cs typeface="Arial" pitchFamily="34" charset="0"/>
              </a:rPr>
            </a:br>
            <a:r>
              <a:rPr lang="en-US" sz="3600" b="1" dirty="0" smtClean="0">
                <a:solidFill>
                  <a:schemeClr val="tx1"/>
                </a:solidFill>
                <a:latin typeface="Calibri" panose="020F0502020204030204" pitchFamily="34" charset="0"/>
                <a:cs typeface="Arial" pitchFamily="34" charset="0"/>
              </a:rPr>
              <a:t>EPWP Policy Overview</a:t>
            </a:r>
            <a:endParaRPr lang="en-ZA" sz="3600" b="1" dirty="0">
              <a:solidFill>
                <a:schemeClr val="tx1"/>
              </a:solidFill>
              <a:latin typeface="Calibri" panose="020F0502020204030204" pitchFamily="34" charset="0"/>
              <a:cs typeface="Arial" pitchFamily="34" charset="0"/>
            </a:endParaRPr>
          </a:p>
        </p:txBody>
      </p:sp>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2</a:t>
            </a:fld>
            <a:endParaRPr lang="en-US" sz="1400" dirty="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4005064"/>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Tree>
    <p:extLst>
      <p:ext uri="{BB962C8B-B14F-4D97-AF65-F5344CB8AC3E}">
        <p14:creationId xmlns:p14="http://schemas.microsoft.com/office/powerpoint/2010/main" val="34558981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719981"/>
          </a:xfrm>
        </p:spPr>
        <p:txBody>
          <a:bodyPr/>
          <a:lstStyle/>
          <a:p>
            <a:r>
              <a:rPr lang="en-US" sz="2400" b="1" dirty="0" smtClean="0">
                <a:solidFill>
                  <a:schemeClr val="tx1"/>
                </a:solidFill>
                <a:latin typeface="Calibri" panose="020F0502020204030204" pitchFamily="34" charset="0"/>
                <a:cs typeface="Arial" pitchFamily="34" charset="0"/>
              </a:rPr>
              <a:t>AGSA Sample</a:t>
            </a:r>
            <a:r>
              <a:rPr lang="en-US" sz="2400" b="1" dirty="0">
                <a:solidFill>
                  <a:schemeClr val="tx1"/>
                </a:solidFill>
                <a:latin typeface="Calibri" panose="020F0502020204030204" pitchFamily="34" charset="0"/>
                <a:cs typeface="Arial" pitchFamily="34" charset="0"/>
              </a:rPr>
              <a:t>: 2017-18 EPWP </a:t>
            </a:r>
            <a:r>
              <a:rPr lang="en-US" sz="2400" b="1" dirty="0" smtClean="0">
                <a:solidFill>
                  <a:schemeClr val="tx1"/>
                </a:solidFill>
                <a:latin typeface="Calibri" panose="020F0502020204030204" pitchFamily="34" charset="0"/>
                <a:cs typeface="Arial" pitchFamily="34" charset="0"/>
              </a:rPr>
              <a:t>Final Audit</a:t>
            </a:r>
            <a:endParaRPr lang="en-ZA" sz="2400" b="1" dirty="0">
              <a:solidFill>
                <a:schemeClr val="tx1"/>
              </a:solidFill>
              <a:latin typeface="Calibri" panose="020F0502020204030204" pitchFamily="34" charset="0"/>
              <a:cs typeface="Arial" pitchFamily="34" charset="0"/>
            </a:endParaRPr>
          </a:p>
        </p:txBody>
      </p:sp>
      <p:sp>
        <p:nvSpPr>
          <p:cNvPr id="5"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pic>
        <p:nvPicPr>
          <p:cNvPr id="10" name="Picture 9"/>
          <p:cNvPicPr>
            <a:picLocks noChangeAspect="1"/>
          </p:cNvPicPr>
          <p:nvPr/>
        </p:nvPicPr>
        <p:blipFill>
          <a:blip r:embed="rId3"/>
          <a:stretch>
            <a:fillRect/>
          </a:stretch>
        </p:blipFill>
        <p:spPr>
          <a:xfrm>
            <a:off x="7236296" y="920555"/>
            <a:ext cx="1752381" cy="2523809"/>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7369629" y="4349774"/>
            <a:ext cx="1619048" cy="1609524"/>
          </a:xfrm>
          <a:prstGeom prst="rect">
            <a:avLst/>
          </a:prstGeom>
          <a:ln>
            <a:solidFill>
              <a:schemeClr val="tx1"/>
            </a:solidFill>
          </a:ln>
        </p:spPr>
      </p:pic>
      <p:pic>
        <p:nvPicPr>
          <p:cNvPr id="13" name="Picture 12"/>
          <p:cNvPicPr>
            <a:picLocks noChangeAspect="1"/>
          </p:cNvPicPr>
          <p:nvPr/>
        </p:nvPicPr>
        <p:blipFill>
          <a:blip r:embed="rId5"/>
          <a:stretch>
            <a:fillRect/>
          </a:stretch>
        </p:blipFill>
        <p:spPr>
          <a:xfrm>
            <a:off x="179512" y="910987"/>
            <a:ext cx="6912768" cy="5019171"/>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5796136" y="6047294"/>
            <a:ext cx="1944793" cy="670618"/>
          </a:xfrm>
          <a:prstGeom prst="rect">
            <a:avLst/>
          </a:prstGeom>
        </p:spPr>
      </p:pic>
    </p:spTree>
    <p:extLst>
      <p:ext uri="{BB962C8B-B14F-4D97-AF65-F5344CB8AC3E}">
        <p14:creationId xmlns:p14="http://schemas.microsoft.com/office/powerpoint/2010/main" val="12993161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719981"/>
          </a:xfrm>
        </p:spPr>
        <p:txBody>
          <a:bodyPr/>
          <a:lstStyle/>
          <a:p>
            <a:r>
              <a:rPr lang="en-US" sz="2400" b="1" dirty="0" smtClean="0">
                <a:solidFill>
                  <a:schemeClr val="tx1"/>
                </a:solidFill>
                <a:latin typeface="Calibri" panose="020F0502020204030204" pitchFamily="34" charset="0"/>
                <a:cs typeface="Arial" pitchFamily="34" charset="0"/>
              </a:rPr>
              <a:t>AGSA Sample</a:t>
            </a:r>
            <a:r>
              <a:rPr lang="en-US" sz="2400" b="1" dirty="0">
                <a:solidFill>
                  <a:schemeClr val="tx1"/>
                </a:solidFill>
                <a:latin typeface="Calibri" panose="020F0502020204030204" pitchFamily="34" charset="0"/>
                <a:cs typeface="Arial" pitchFamily="34" charset="0"/>
              </a:rPr>
              <a:t>: 2017-18 EPWP </a:t>
            </a:r>
            <a:r>
              <a:rPr lang="en-US" sz="2400" b="1" dirty="0" smtClean="0">
                <a:solidFill>
                  <a:schemeClr val="tx1"/>
                </a:solidFill>
                <a:latin typeface="Calibri" panose="020F0502020204030204" pitchFamily="34" charset="0"/>
                <a:cs typeface="Arial" pitchFamily="34" charset="0"/>
              </a:rPr>
              <a:t>Final Audit</a:t>
            </a:r>
            <a:endParaRPr lang="en-ZA" sz="2400" b="1" dirty="0">
              <a:solidFill>
                <a:schemeClr val="tx1"/>
              </a:solidFill>
              <a:latin typeface="Calibri" panose="020F0502020204030204" pitchFamily="34" charset="0"/>
              <a:cs typeface="Arial" pitchFamily="34" charset="0"/>
            </a:endParaRPr>
          </a:p>
        </p:txBody>
      </p:sp>
      <p:sp>
        <p:nvSpPr>
          <p:cNvPr id="5"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pic>
        <p:nvPicPr>
          <p:cNvPr id="3" name="Picture 2"/>
          <p:cNvPicPr>
            <a:picLocks noChangeAspect="1"/>
          </p:cNvPicPr>
          <p:nvPr/>
        </p:nvPicPr>
        <p:blipFill>
          <a:blip r:embed="rId3"/>
          <a:stretch>
            <a:fillRect/>
          </a:stretch>
        </p:blipFill>
        <p:spPr>
          <a:xfrm>
            <a:off x="107504" y="929431"/>
            <a:ext cx="6848851" cy="4972763"/>
          </a:xfrm>
          <a:prstGeom prst="rect">
            <a:avLst/>
          </a:prstGeom>
          <a:ln>
            <a:solidFill>
              <a:schemeClr val="tx1"/>
            </a:solidFill>
          </a:ln>
        </p:spPr>
      </p:pic>
      <p:pic>
        <p:nvPicPr>
          <p:cNvPr id="2" name="Picture 1"/>
          <p:cNvPicPr>
            <a:picLocks noChangeAspect="1"/>
          </p:cNvPicPr>
          <p:nvPr/>
        </p:nvPicPr>
        <p:blipFill>
          <a:blip r:embed="rId4"/>
          <a:stretch>
            <a:fillRect/>
          </a:stretch>
        </p:blipFill>
        <p:spPr>
          <a:xfrm>
            <a:off x="6084168" y="1052736"/>
            <a:ext cx="2933333" cy="1609524"/>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7398453" y="4292670"/>
            <a:ext cx="1619048" cy="1609524"/>
          </a:xfrm>
          <a:prstGeom prst="rect">
            <a:avLst/>
          </a:prstGeom>
          <a:ln>
            <a:solidFill>
              <a:schemeClr val="tx1"/>
            </a:solidFill>
          </a:ln>
        </p:spPr>
      </p:pic>
      <p:pic>
        <p:nvPicPr>
          <p:cNvPr id="8" name="Picture 7"/>
          <p:cNvPicPr>
            <a:picLocks noChangeAspect="1"/>
          </p:cNvPicPr>
          <p:nvPr/>
        </p:nvPicPr>
        <p:blipFill>
          <a:blip r:embed="rId6"/>
          <a:stretch>
            <a:fillRect/>
          </a:stretch>
        </p:blipFill>
        <p:spPr>
          <a:xfrm>
            <a:off x="5796136" y="6047294"/>
            <a:ext cx="1944793" cy="670618"/>
          </a:xfrm>
          <a:prstGeom prst="rect">
            <a:avLst/>
          </a:prstGeom>
        </p:spPr>
      </p:pic>
    </p:spTree>
    <p:extLst>
      <p:ext uri="{BB962C8B-B14F-4D97-AF65-F5344CB8AC3E}">
        <p14:creationId xmlns:p14="http://schemas.microsoft.com/office/powerpoint/2010/main" val="2263761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719981"/>
          </a:xfrm>
        </p:spPr>
        <p:txBody>
          <a:bodyPr/>
          <a:lstStyle/>
          <a:p>
            <a:r>
              <a:rPr lang="en-US" sz="2800" b="1" dirty="0" smtClean="0">
                <a:solidFill>
                  <a:schemeClr val="tx1"/>
                </a:solidFill>
                <a:latin typeface="Calibri" panose="020F0502020204030204" pitchFamily="34" charset="0"/>
                <a:cs typeface="Arial" pitchFamily="34" charset="0"/>
              </a:rPr>
              <a:t>CoFFs for 2017-18 </a:t>
            </a:r>
            <a:r>
              <a:rPr lang="en-US" sz="2800" b="1" dirty="0">
                <a:solidFill>
                  <a:schemeClr val="tx1"/>
                </a:solidFill>
                <a:latin typeface="Calibri" panose="020F0502020204030204" pitchFamily="34" charset="0"/>
                <a:cs typeface="Arial" pitchFamily="34" charset="0"/>
              </a:rPr>
              <a:t>EPWP </a:t>
            </a:r>
            <a:r>
              <a:rPr lang="en-US" sz="2800" b="1" dirty="0" smtClean="0">
                <a:solidFill>
                  <a:schemeClr val="tx1"/>
                </a:solidFill>
                <a:latin typeface="Calibri" panose="020F0502020204030204" pitchFamily="34" charset="0"/>
                <a:cs typeface="Arial" pitchFamily="34" charset="0"/>
              </a:rPr>
              <a:t>Final Audit: All Provinces</a:t>
            </a:r>
            <a:endParaRPr lang="en-ZA" sz="2800" b="1" dirty="0">
              <a:solidFill>
                <a:schemeClr val="tx1"/>
              </a:solidFill>
              <a:latin typeface="Calibri" panose="020F0502020204030204" pitchFamily="34" charset="0"/>
              <a:cs typeface="Arial" pitchFamily="34" charset="0"/>
            </a:endParaRPr>
          </a:p>
        </p:txBody>
      </p:sp>
      <p:sp>
        <p:nvSpPr>
          <p:cNvPr id="5"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pic>
        <p:nvPicPr>
          <p:cNvPr id="7" name="Picture 6"/>
          <p:cNvPicPr>
            <a:picLocks noChangeAspect="1"/>
          </p:cNvPicPr>
          <p:nvPr/>
        </p:nvPicPr>
        <p:blipFill>
          <a:blip r:embed="rId3"/>
          <a:stretch>
            <a:fillRect/>
          </a:stretch>
        </p:blipFill>
        <p:spPr>
          <a:xfrm>
            <a:off x="34681" y="929431"/>
            <a:ext cx="6920859" cy="5025046"/>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7208883" y="4341543"/>
            <a:ext cx="1847619" cy="1609524"/>
          </a:xfrm>
          <a:prstGeom prst="rect">
            <a:avLst/>
          </a:prstGeom>
          <a:ln>
            <a:solidFill>
              <a:schemeClr val="tx1"/>
            </a:solidFill>
          </a:ln>
        </p:spPr>
      </p:pic>
      <p:pic>
        <p:nvPicPr>
          <p:cNvPr id="10" name="Picture 9"/>
          <p:cNvPicPr>
            <a:picLocks noChangeAspect="1"/>
          </p:cNvPicPr>
          <p:nvPr/>
        </p:nvPicPr>
        <p:blipFill>
          <a:blip r:embed="rId5"/>
          <a:stretch>
            <a:fillRect/>
          </a:stretch>
        </p:blipFill>
        <p:spPr>
          <a:xfrm>
            <a:off x="5700203" y="929431"/>
            <a:ext cx="3333333" cy="2066667"/>
          </a:xfrm>
          <a:prstGeom prst="rect">
            <a:avLst/>
          </a:prstGeom>
          <a:ln>
            <a:solidFill>
              <a:schemeClr val="tx1"/>
            </a:solidFill>
          </a:ln>
        </p:spPr>
      </p:pic>
      <p:pic>
        <p:nvPicPr>
          <p:cNvPr id="2" name="Picture 1"/>
          <p:cNvPicPr>
            <a:picLocks noChangeAspect="1"/>
          </p:cNvPicPr>
          <p:nvPr/>
        </p:nvPicPr>
        <p:blipFill>
          <a:blip r:embed="rId6"/>
          <a:stretch>
            <a:fillRect/>
          </a:stretch>
        </p:blipFill>
        <p:spPr>
          <a:xfrm>
            <a:off x="5796136" y="6047294"/>
            <a:ext cx="1944793" cy="670618"/>
          </a:xfrm>
          <a:prstGeom prst="rect">
            <a:avLst/>
          </a:prstGeom>
        </p:spPr>
      </p:pic>
    </p:spTree>
    <p:extLst>
      <p:ext uri="{BB962C8B-B14F-4D97-AF65-F5344CB8AC3E}">
        <p14:creationId xmlns:p14="http://schemas.microsoft.com/office/powerpoint/2010/main" val="5554557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116632"/>
            <a:ext cx="9144000" cy="719981"/>
          </a:xfrm>
        </p:spPr>
        <p:txBody>
          <a:bodyPr/>
          <a:lstStyle/>
          <a:p>
            <a:r>
              <a:rPr lang="en-US" sz="2800" b="1" dirty="0" smtClean="0">
                <a:solidFill>
                  <a:schemeClr val="tx1"/>
                </a:solidFill>
                <a:latin typeface="Calibri" panose="020F0502020204030204" pitchFamily="34" charset="0"/>
                <a:cs typeface="Arial" pitchFamily="34" charset="0"/>
              </a:rPr>
              <a:t>CoFFs for 2017-18 </a:t>
            </a:r>
            <a:r>
              <a:rPr lang="en-US" sz="2800" b="1" dirty="0">
                <a:solidFill>
                  <a:schemeClr val="tx1"/>
                </a:solidFill>
                <a:latin typeface="Calibri" panose="020F0502020204030204" pitchFamily="34" charset="0"/>
                <a:cs typeface="Arial" pitchFamily="34" charset="0"/>
              </a:rPr>
              <a:t>EPWP </a:t>
            </a:r>
            <a:r>
              <a:rPr lang="en-US" sz="2800" b="1" dirty="0" smtClean="0">
                <a:solidFill>
                  <a:schemeClr val="tx1"/>
                </a:solidFill>
                <a:latin typeface="Calibri" panose="020F0502020204030204" pitchFamily="34" charset="0"/>
                <a:cs typeface="Arial" pitchFamily="34" charset="0"/>
              </a:rPr>
              <a:t>Final Audit: All Provinces</a:t>
            </a:r>
            <a:endParaRPr lang="en-ZA" sz="2800" b="1" dirty="0">
              <a:solidFill>
                <a:schemeClr val="tx1"/>
              </a:solidFill>
              <a:latin typeface="Calibri" panose="020F0502020204030204" pitchFamily="34" charset="0"/>
              <a:cs typeface="Arial" pitchFamily="34" charset="0"/>
            </a:endParaRPr>
          </a:p>
        </p:txBody>
      </p:sp>
      <p:sp>
        <p:nvSpPr>
          <p:cNvPr id="5"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6"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pic>
        <p:nvPicPr>
          <p:cNvPr id="2" name="Picture 1"/>
          <p:cNvPicPr>
            <a:picLocks noChangeAspect="1"/>
          </p:cNvPicPr>
          <p:nvPr/>
        </p:nvPicPr>
        <p:blipFill>
          <a:blip r:embed="rId3"/>
          <a:stretch>
            <a:fillRect/>
          </a:stretch>
        </p:blipFill>
        <p:spPr>
          <a:xfrm>
            <a:off x="107504" y="945455"/>
            <a:ext cx="6848851" cy="4972763"/>
          </a:xfrm>
          <a:prstGeom prst="rect">
            <a:avLst/>
          </a:prstGeom>
          <a:ln>
            <a:solidFill>
              <a:schemeClr val="tx1"/>
            </a:solidFill>
          </a:ln>
        </p:spPr>
      </p:pic>
      <p:pic>
        <p:nvPicPr>
          <p:cNvPr id="3" name="Picture 2"/>
          <p:cNvPicPr>
            <a:picLocks noChangeAspect="1"/>
          </p:cNvPicPr>
          <p:nvPr/>
        </p:nvPicPr>
        <p:blipFill>
          <a:blip r:embed="rId4"/>
          <a:stretch>
            <a:fillRect/>
          </a:stretch>
        </p:blipFill>
        <p:spPr>
          <a:xfrm>
            <a:off x="7185917" y="4310562"/>
            <a:ext cx="1847619" cy="1609524"/>
          </a:xfrm>
          <a:prstGeom prst="rect">
            <a:avLst/>
          </a:prstGeom>
          <a:ln>
            <a:solidFill>
              <a:schemeClr val="tx1"/>
            </a:solidFill>
          </a:ln>
        </p:spPr>
      </p:pic>
      <p:pic>
        <p:nvPicPr>
          <p:cNvPr id="9" name="Picture 8"/>
          <p:cNvPicPr>
            <a:picLocks noChangeAspect="1"/>
          </p:cNvPicPr>
          <p:nvPr/>
        </p:nvPicPr>
        <p:blipFill>
          <a:blip r:embed="rId5"/>
          <a:stretch>
            <a:fillRect/>
          </a:stretch>
        </p:blipFill>
        <p:spPr>
          <a:xfrm>
            <a:off x="7380312" y="929431"/>
            <a:ext cx="1676190" cy="923810"/>
          </a:xfrm>
          <a:prstGeom prst="rect">
            <a:avLst/>
          </a:prstGeom>
          <a:ln>
            <a:solidFill>
              <a:schemeClr val="tx1"/>
            </a:solidFill>
          </a:ln>
        </p:spPr>
      </p:pic>
      <p:pic>
        <p:nvPicPr>
          <p:cNvPr id="7" name="Picture 6"/>
          <p:cNvPicPr>
            <a:picLocks noChangeAspect="1"/>
          </p:cNvPicPr>
          <p:nvPr/>
        </p:nvPicPr>
        <p:blipFill>
          <a:blip r:embed="rId6"/>
          <a:stretch>
            <a:fillRect/>
          </a:stretch>
        </p:blipFill>
        <p:spPr>
          <a:xfrm>
            <a:off x="6164933" y="6093296"/>
            <a:ext cx="1944793" cy="670618"/>
          </a:xfrm>
          <a:prstGeom prst="rect">
            <a:avLst/>
          </a:prstGeom>
        </p:spPr>
      </p:pic>
    </p:spTree>
    <p:extLst>
      <p:ext uri="{BB962C8B-B14F-4D97-AF65-F5344CB8AC3E}">
        <p14:creationId xmlns:p14="http://schemas.microsoft.com/office/powerpoint/2010/main" val="42699706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24</a:t>
            </a:fld>
            <a:endParaRPr lang="en-US" sz="1400" dirty="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8" name="TextBox 7"/>
          <p:cNvSpPr txBox="1"/>
          <p:nvPr/>
        </p:nvSpPr>
        <p:spPr>
          <a:xfrm>
            <a:off x="143508" y="-13992"/>
            <a:ext cx="8856984" cy="671851"/>
          </a:xfrm>
          <a:prstGeom prst="rect">
            <a:avLst/>
          </a:prstGeom>
          <a:noFill/>
        </p:spPr>
        <p:txBody>
          <a:bodyPr wrap="square" rtlCol="0">
            <a:spAutoFit/>
          </a:bodyPr>
          <a:lstStyle>
            <a:defPPr>
              <a:defRPr lang="en-ZA"/>
            </a:defPPr>
            <a:lvl1pPr marL="342900" indent="-342900" algn="l">
              <a:buFont typeface="Arial" panose="020B0604020202020204" pitchFamily="34" charset="0"/>
              <a:buChar char="•"/>
              <a:defRPr>
                <a:latin typeface="Arial" panose="020B0604020202020204" pitchFamily="34" charset="0"/>
                <a:cs typeface="Arial" panose="020B0604020202020204" pitchFamily="34" charset="0"/>
              </a:defRPr>
            </a:lvl1pPr>
          </a:lstStyle>
          <a:p>
            <a:pPr marL="0" indent="0" algn="ctr">
              <a:lnSpc>
                <a:spcPct val="150000"/>
              </a:lnSpc>
              <a:buFont typeface="Arial" panose="020B0604020202020204" pitchFamily="34" charset="0"/>
              <a:buNone/>
            </a:pPr>
            <a:r>
              <a:rPr lang="en-US" sz="2800" b="1" dirty="0" smtClean="0">
                <a:solidFill>
                  <a:srgbClr val="000000"/>
                </a:solidFill>
                <a:latin typeface="Calibri" panose="020F0502020204030204" pitchFamily="34" charset="0"/>
                <a:cs typeface="Calibri" panose="020F0502020204030204" pitchFamily="34" charset="0"/>
              </a:rPr>
              <a:t>Nature of AGSA findings for EPWP</a:t>
            </a:r>
            <a:endParaRPr lang="en-US" sz="2800" b="1" dirty="0">
              <a:solidFill>
                <a:srgbClr val="000000"/>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nvPr>
        </p:nvGraphicFramePr>
        <p:xfrm>
          <a:off x="251520" y="980728"/>
          <a:ext cx="8496944" cy="4979416"/>
        </p:xfrm>
        <a:graphic>
          <a:graphicData uri="http://schemas.openxmlformats.org/drawingml/2006/table">
            <a:tbl>
              <a:tblPr firstRow="1" bandRow="1">
                <a:tableStyleId>{5940675A-B579-460E-94D1-54222C63F5DA}</a:tableStyleId>
              </a:tblPr>
              <a:tblGrid>
                <a:gridCol w="1728192"/>
                <a:gridCol w="2520280"/>
                <a:gridCol w="4248472"/>
              </a:tblGrid>
              <a:tr h="370840">
                <a:tc>
                  <a:txBody>
                    <a:bodyPr/>
                    <a:lstStyle/>
                    <a:p>
                      <a:r>
                        <a:rPr lang="en-US" sz="1400" b="1" dirty="0" smtClean="0">
                          <a:latin typeface="Arial" panose="020B0604020202020204" pitchFamily="34" charset="0"/>
                          <a:cs typeface="Arial" panose="020B0604020202020204" pitchFamily="34" charset="0"/>
                        </a:rPr>
                        <a:t>AGSA Finding</a:t>
                      </a:r>
                      <a:endParaRPr lang="en-US" sz="14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1400" b="1" dirty="0" smtClean="0">
                          <a:latin typeface="Arial" panose="020B0604020202020204" pitchFamily="34" charset="0"/>
                          <a:cs typeface="Arial" panose="020B0604020202020204" pitchFamily="34" charset="0"/>
                        </a:rPr>
                        <a:t>Root Causes</a:t>
                      </a:r>
                      <a:endParaRPr lang="en-US" sz="14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1400" b="1" dirty="0" smtClean="0">
                          <a:latin typeface="Arial" panose="020B0604020202020204" pitchFamily="34" charset="0"/>
                          <a:cs typeface="Arial" panose="020B0604020202020204" pitchFamily="34" charset="0"/>
                        </a:rPr>
                        <a:t>Internal Controls</a:t>
                      </a:r>
                      <a:endParaRPr lang="en-US" sz="1400" b="1" dirty="0">
                        <a:latin typeface="Arial" panose="020B0604020202020204" pitchFamily="34" charset="0"/>
                        <a:cs typeface="Arial" panose="020B0604020202020204" pitchFamily="34" charset="0"/>
                      </a:endParaRPr>
                    </a:p>
                  </a:txBody>
                  <a:tcPr>
                    <a:solidFill>
                      <a:schemeClr val="bg1">
                        <a:lumMod val="85000"/>
                      </a:schemeClr>
                    </a:solidFill>
                  </a:tcPr>
                </a:tc>
              </a:tr>
              <a:tr h="741680">
                <a:tc>
                  <a: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400" dirty="0" smtClean="0">
                          <a:latin typeface="Arial" panose="020B0604020202020204" pitchFamily="34" charset="0"/>
                          <a:cs typeface="Arial" panose="020B0604020202020204" pitchFamily="34" charset="0"/>
                        </a:rPr>
                        <a:t>Participants not reported in the EPWP data produced from the EPWP-RS.</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400" dirty="0" smtClean="0">
                          <a:latin typeface="Arial" panose="020B0604020202020204" pitchFamily="34" charset="0"/>
                          <a:cs typeface="Arial" panose="020B0604020202020204" pitchFamily="34" charset="0"/>
                        </a:rPr>
                        <a:t>Some Participants reported in the EPWP-RS have</a:t>
                      </a:r>
                      <a:r>
                        <a:rPr lang="en-US" sz="1400" baseline="0" dirty="0" smtClean="0">
                          <a:latin typeface="Arial" panose="020B0604020202020204" pitchFamily="34" charset="0"/>
                          <a:cs typeface="Arial" panose="020B0604020202020204" pitchFamily="34" charset="0"/>
                        </a:rPr>
                        <a:t> not </a:t>
                      </a:r>
                      <a:r>
                        <a:rPr lang="en-US" sz="1400" dirty="0" smtClean="0">
                          <a:latin typeface="Arial" panose="020B0604020202020204" pitchFamily="34" charset="0"/>
                          <a:cs typeface="Arial" panose="020B0604020202020204" pitchFamily="34" charset="0"/>
                        </a:rPr>
                        <a:t>worked on the project for the relevant financial year.</a:t>
                      </a:r>
                    </a:p>
                  </a:txBody>
                  <a:tcPr/>
                </a:tc>
                <a:tc>
                  <a:txBody>
                    <a:bodyPr/>
                    <a:lstStyle/>
                    <a:p>
                      <a:pPr marL="342900" marR="0" lvl="0" indent="-342900" algn="just">
                        <a:lnSpc>
                          <a:spcPct val="120000"/>
                        </a:lnSpc>
                        <a:spcBef>
                          <a:spcPts val="0"/>
                        </a:spcBef>
                        <a:spcAft>
                          <a:spcPts val="0"/>
                        </a:spcAft>
                        <a:buFont typeface="+mj-lt"/>
                        <a:buAutoNum type="arabicPeriod"/>
                      </a:pPr>
                      <a:r>
                        <a:rPr lang="en-US" sz="1400" dirty="0" smtClean="0">
                          <a:effectLst/>
                          <a:latin typeface="Arial" panose="020B0604020202020204" pitchFamily="34" charset="0"/>
                          <a:ea typeface="Calibri" panose="020F0502020204030204" pitchFamily="34" charset="0"/>
                          <a:cs typeface="Arial" panose="020B0604020202020204" pitchFamily="34" charset="0"/>
                        </a:rPr>
                        <a:t>The EPWP guidelines in terms of reporting not followed by the public bodies.</a:t>
                      </a:r>
                    </a:p>
                    <a:p>
                      <a:pPr marL="342900" marR="0" lvl="0" indent="-342900" algn="just">
                        <a:lnSpc>
                          <a:spcPct val="120000"/>
                        </a:lnSpc>
                        <a:spcBef>
                          <a:spcPts val="0"/>
                        </a:spcBef>
                        <a:spcAft>
                          <a:spcPts val="0"/>
                        </a:spcAft>
                        <a:buFont typeface="+mj-lt"/>
                        <a:buAutoNum type="arabicPeriod"/>
                      </a:pPr>
                      <a:r>
                        <a:rPr lang="en-US" sz="1400" dirty="0" smtClean="0">
                          <a:effectLst/>
                          <a:latin typeface="Arial" panose="020B0604020202020204" pitchFamily="34" charset="0"/>
                          <a:ea typeface="Calibri" panose="020F0502020204030204" pitchFamily="34" charset="0"/>
                          <a:cs typeface="Arial" panose="020B0604020202020204" pitchFamily="34" charset="0"/>
                        </a:rPr>
                        <a:t>Beneficiary lists and attendance registers were not regularly reviewed to ensure that all participants are correctly captured on EPWP reporting system.  For this to happen, the DPW relies on the public body.</a:t>
                      </a:r>
                    </a:p>
                  </a:txBody>
                  <a:tcPr marL="68580" marR="68580" marT="0" marB="0"/>
                </a:tc>
                <a:tc>
                  <a:txBody>
                    <a:bodyPr/>
                    <a:lstStyle/>
                    <a:p>
                      <a:pPr marL="342900" marR="0" lvl="0" indent="-342900" algn="just" defTabSz="914400" rtl="0" eaLnBrk="1" fontAlgn="auto" latinLnBrk="0" hangingPunct="1">
                        <a:lnSpc>
                          <a:spcPct val="120000"/>
                        </a:lnSpc>
                        <a:spcBef>
                          <a:spcPts val="0"/>
                        </a:spcBef>
                        <a:spcAft>
                          <a:spcPts val="0"/>
                        </a:spcAft>
                        <a:buClrTx/>
                        <a:buSzTx/>
                        <a:buFont typeface="+mj-lt"/>
                        <a:buAutoNum type="arabicPeriod"/>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The EPWP-RS has functionality that continuously report to public bodies those participants who do not pass validation.  The public body was equipped to ensure that all valid participants are approved and reported on the system.</a:t>
                      </a:r>
                    </a:p>
                    <a:p>
                      <a:pPr marL="342900" marR="0" lvl="0" indent="-342900" algn="just" defTabSz="914400" rtl="0" eaLnBrk="1" fontAlgn="auto" latinLnBrk="0" hangingPunct="1">
                        <a:lnSpc>
                          <a:spcPct val="120000"/>
                        </a:lnSpc>
                        <a:spcBef>
                          <a:spcPts val="0"/>
                        </a:spcBef>
                        <a:spcAft>
                          <a:spcPts val="0"/>
                        </a:spcAft>
                        <a:buClrTx/>
                        <a:buSzTx/>
                        <a:buFont typeface="+mj-lt"/>
                        <a:buAutoNum type="arabicPeriod"/>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The EPWP-RS is a reporting system.  Validations on the compliance and internal consistency of captured data is possible, but under-reporting or the incorrect reporting of participants can only be detected through actual site visits by the Department.  The Department does not have the funds and the required human resource to monitor all the reported projects continually through site visits.</a:t>
                      </a:r>
                    </a:p>
                    <a:p>
                      <a:pPr marL="342900" marR="0" lvl="0" indent="-342900" algn="just" defTabSz="914400" rtl="0" eaLnBrk="1" fontAlgn="auto" latinLnBrk="0" hangingPunct="1">
                        <a:lnSpc>
                          <a:spcPct val="120000"/>
                        </a:lnSpc>
                        <a:spcBef>
                          <a:spcPts val="0"/>
                        </a:spcBef>
                        <a:spcAft>
                          <a:spcPts val="0"/>
                        </a:spcAft>
                        <a:buClrTx/>
                        <a:buSzTx/>
                        <a:buFont typeface="+mj-lt"/>
                        <a:buAutoNum type="arabicPeriod"/>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Whether site visits take place or not, proper record-keeping and oversight is an administrative responsibility of the public body.</a:t>
                      </a:r>
                    </a:p>
                  </a:txBody>
                  <a:tcPr marL="68580" marR="68580" marT="0" marB="0"/>
                </a:tc>
              </a:tr>
            </a:tbl>
          </a:graphicData>
        </a:graphic>
      </p:graphicFrame>
    </p:spTree>
    <p:extLst>
      <p:ext uri="{BB962C8B-B14F-4D97-AF65-F5344CB8AC3E}">
        <p14:creationId xmlns:p14="http://schemas.microsoft.com/office/powerpoint/2010/main" val="37646600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25</a:t>
            </a:fld>
            <a:endParaRPr lang="en-US" sz="1400" dirty="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8" name="TextBox 7"/>
          <p:cNvSpPr txBox="1"/>
          <p:nvPr/>
        </p:nvSpPr>
        <p:spPr>
          <a:xfrm>
            <a:off x="143508" y="-13992"/>
            <a:ext cx="8856984" cy="671851"/>
          </a:xfrm>
          <a:prstGeom prst="rect">
            <a:avLst/>
          </a:prstGeom>
          <a:noFill/>
        </p:spPr>
        <p:txBody>
          <a:bodyPr wrap="square" rtlCol="0">
            <a:spAutoFit/>
          </a:bodyPr>
          <a:lstStyle>
            <a:defPPr>
              <a:defRPr lang="en-ZA"/>
            </a:defPPr>
            <a:lvl1pPr marL="342900" indent="-342900" algn="l">
              <a:buFont typeface="Arial" panose="020B0604020202020204" pitchFamily="34" charset="0"/>
              <a:buChar char="•"/>
              <a:defRPr>
                <a:latin typeface="Arial" panose="020B0604020202020204" pitchFamily="34" charset="0"/>
                <a:cs typeface="Arial" panose="020B0604020202020204" pitchFamily="34" charset="0"/>
              </a:defRPr>
            </a:lvl1pPr>
          </a:lstStyle>
          <a:p>
            <a:pPr marL="0" indent="0" algn="ctr">
              <a:lnSpc>
                <a:spcPct val="150000"/>
              </a:lnSpc>
              <a:buFont typeface="Arial" panose="020B0604020202020204" pitchFamily="34" charset="0"/>
              <a:buNone/>
            </a:pPr>
            <a:r>
              <a:rPr lang="en-US" sz="2800" b="1" dirty="0" smtClean="0">
                <a:solidFill>
                  <a:srgbClr val="000000"/>
                </a:solidFill>
                <a:latin typeface="Calibri" panose="020F0502020204030204" pitchFamily="34" charset="0"/>
                <a:cs typeface="Calibri" panose="020F0502020204030204" pitchFamily="34" charset="0"/>
              </a:rPr>
              <a:t>Nature of AGSA findings for EPWP</a:t>
            </a:r>
            <a:endParaRPr lang="en-US" sz="2800" b="1" dirty="0">
              <a:solidFill>
                <a:srgbClr val="000000"/>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33778585"/>
              </p:ext>
            </p:extLst>
          </p:nvPr>
        </p:nvGraphicFramePr>
        <p:xfrm>
          <a:off x="251520" y="980728"/>
          <a:ext cx="8496944" cy="2419096"/>
        </p:xfrm>
        <a:graphic>
          <a:graphicData uri="http://schemas.openxmlformats.org/drawingml/2006/table">
            <a:tbl>
              <a:tblPr firstRow="1" bandRow="1">
                <a:tableStyleId>{5940675A-B579-460E-94D1-54222C63F5DA}</a:tableStyleId>
              </a:tblPr>
              <a:tblGrid>
                <a:gridCol w="1728192"/>
                <a:gridCol w="2520280"/>
                <a:gridCol w="4248472"/>
              </a:tblGrid>
              <a:tr h="370840">
                <a:tc>
                  <a:txBody>
                    <a:bodyPr/>
                    <a:lstStyle/>
                    <a:p>
                      <a:r>
                        <a:rPr lang="en-US" sz="1400" b="1" dirty="0" smtClean="0">
                          <a:latin typeface="Arial" panose="020B0604020202020204" pitchFamily="34" charset="0"/>
                          <a:cs typeface="Arial" panose="020B0604020202020204" pitchFamily="34" charset="0"/>
                        </a:rPr>
                        <a:t>AGSA Finding</a:t>
                      </a:r>
                      <a:endParaRPr lang="en-US" sz="14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1400" b="1" dirty="0" smtClean="0">
                          <a:latin typeface="Arial" panose="020B0604020202020204" pitchFamily="34" charset="0"/>
                          <a:cs typeface="Arial" panose="020B0604020202020204" pitchFamily="34" charset="0"/>
                        </a:rPr>
                        <a:t>Root Causes</a:t>
                      </a:r>
                      <a:endParaRPr lang="en-US" sz="14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1400" b="1" dirty="0" smtClean="0">
                          <a:latin typeface="Arial" panose="020B0604020202020204" pitchFamily="34" charset="0"/>
                          <a:cs typeface="Arial" panose="020B0604020202020204" pitchFamily="34" charset="0"/>
                        </a:rPr>
                        <a:t>Internal Controls</a:t>
                      </a:r>
                      <a:endParaRPr lang="en-US" sz="1400" b="1" dirty="0">
                        <a:latin typeface="Arial" panose="020B0604020202020204" pitchFamily="34" charset="0"/>
                        <a:cs typeface="Arial" panose="020B0604020202020204" pitchFamily="34" charset="0"/>
                      </a:endParaRPr>
                    </a:p>
                  </a:txBody>
                  <a:tcPr>
                    <a:solidFill>
                      <a:schemeClr val="bg1">
                        <a:lumMod val="85000"/>
                      </a:schemeClr>
                    </a:solidFill>
                  </a:tcPr>
                </a:tc>
              </a:tr>
              <a:tr h="74168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400" dirty="0" smtClean="0">
                          <a:latin typeface="Arial" panose="020B0604020202020204" pitchFamily="34" charset="0"/>
                          <a:cs typeface="Arial" panose="020B0604020202020204" pitchFamily="34" charset="0"/>
                        </a:rPr>
                        <a:t>Project files do not have a clear copy of the certified identity document for all participants.</a:t>
                      </a:r>
                    </a:p>
                  </a:txBody>
                  <a:tcPr/>
                </a:tc>
                <a:tc>
                  <a:txBody>
                    <a:bodyPr/>
                    <a:lstStyle/>
                    <a:p>
                      <a:pPr marL="342900" marR="0" lvl="0" indent="-342900" algn="just">
                        <a:lnSpc>
                          <a:spcPct val="120000"/>
                        </a:lnSpc>
                        <a:spcBef>
                          <a:spcPts val="0"/>
                        </a:spcBef>
                        <a:spcAft>
                          <a:spcPts val="0"/>
                        </a:spcAft>
                        <a:buFont typeface="+mj-lt"/>
                        <a:buAutoNum type="arabicPeriod"/>
                      </a:pPr>
                      <a:r>
                        <a:rPr lang="en-US" sz="1400" dirty="0" smtClean="0">
                          <a:effectLst/>
                          <a:latin typeface="Arial" panose="020B0604020202020204" pitchFamily="34" charset="0"/>
                          <a:ea typeface="Calibri" panose="020F0502020204030204" pitchFamily="34" charset="0"/>
                          <a:cs typeface="Arial" panose="020B0604020202020204" pitchFamily="34" charset="0"/>
                        </a:rPr>
                        <a:t>Proper record-keeping practices were not followed to ensure that participants are compliant and can be reported on the EPWP-RS. The Department relies on the public body for this.</a:t>
                      </a:r>
                    </a:p>
                  </a:txBody>
                  <a:tcPr marL="68580" marR="68580" marT="0" marB="0"/>
                </a:tc>
                <a:tc>
                  <a:txBody>
                    <a:bodyPr/>
                    <a:lstStyle/>
                    <a:p>
                      <a:pPr marL="342900" marR="0" lvl="0" indent="-342900" algn="just" defTabSz="914400" rtl="0" eaLnBrk="1" fontAlgn="auto" latinLnBrk="0" hangingPunct="1">
                        <a:lnSpc>
                          <a:spcPct val="120000"/>
                        </a:lnSpc>
                        <a:spcBef>
                          <a:spcPts val="0"/>
                        </a:spcBef>
                        <a:spcAft>
                          <a:spcPts val="0"/>
                        </a:spcAft>
                        <a:buClrTx/>
                        <a:buSzTx/>
                        <a:buFont typeface="+mj-lt"/>
                        <a:buAutoNum type="arabicPeriod"/>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The securing of certified ID copies is an administrative function for which the Department relies on the public body.</a:t>
                      </a:r>
                    </a:p>
                    <a:p>
                      <a:pPr marL="342900" marR="0" lvl="0" indent="-342900" algn="just" defTabSz="914400" rtl="0" eaLnBrk="1" fontAlgn="auto" latinLnBrk="0" hangingPunct="1">
                        <a:lnSpc>
                          <a:spcPct val="120000"/>
                        </a:lnSpc>
                        <a:spcBef>
                          <a:spcPts val="0"/>
                        </a:spcBef>
                        <a:spcAft>
                          <a:spcPts val="0"/>
                        </a:spcAft>
                        <a:buClrTx/>
                        <a:buSzTx/>
                        <a:buFont typeface="+mj-lt"/>
                        <a:buAutoNum type="arabicPeriod"/>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Public bodies have been advised to ensure that the requirement for certified ID copies are written into contracts with service providers.</a:t>
                      </a:r>
                    </a:p>
                  </a:txBody>
                  <a:tcPr marL="68580" marR="68580" marT="0" marB="0"/>
                </a:tc>
              </a:tr>
            </a:tbl>
          </a:graphicData>
        </a:graphic>
      </p:graphicFrame>
    </p:spTree>
    <p:extLst>
      <p:ext uri="{BB962C8B-B14F-4D97-AF65-F5344CB8AC3E}">
        <p14:creationId xmlns:p14="http://schemas.microsoft.com/office/powerpoint/2010/main" val="3183057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26</a:t>
            </a:fld>
            <a:endParaRPr lang="en-US" sz="1400" dirty="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8" name="TextBox 7"/>
          <p:cNvSpPr txBox="1"/>
          <p:nvPr/>
        </p:nvSpPr>
        <p:spPr>
          <a:xfrm>
            <a:off x="143508" y="-13992"/>
            <a:ext cx="8856984" cy="671851"/>
          </a:xfrm>
          <a:prstGeom prst="rect">
            <a:avLst/>
          </a:prstGeom>
          <a:noFill/>
        </p:spPr>
        <p:txBody>
          <a:bodyPr wrap="square" rtlCol="0">
            <a:spAutoFit/>
          </a:bodyPr>
          <a:lstStyle>
            <a:defPPr>
              <a:defRPr lang="en-ZA"/>
            </a:defPPr>
            <a:lvl1pPr marL="342900" indent="-342900" algn="l">
              <a:buFont typeface="Arial" panose="020B0604020202020204" pitchFamily="34" charset="0"/>
              <a:buChar char="•"/>
              <a:defRPr>
                <a:latin typeface="Arial" panose="020B0604020202020204" pitchFamily="34" charset="0"/>
                <a:cs typeface="Arial" panose="020B0604020202020204" pitchFamily="34" charset="0"/>
              </a:defRPr>
            </a:lvl1pPr>
          </a:lstStyle>
          <a:p>
            <a:pPr marL="0" indent="0" algn="ctr">
              <a:lnSpc>
                <a:spcPct val="150000"/>
              </a:lnSpc>
              <a:buFont typeface="Arial" panose="020B0604020202020204" pitchFamily="34" charset="0"/>
              <a:buNone/>
            </a:pPr>
            <a:r>
              <a:rPr lang="en-US" sz="2800" b="1" dirty="0" smtClean="0">
                <a:solidFill>
                  <a:srgbClr val="000000"/>
                </a:solidFill>
                <a:latin typeface="Calibri" panose="020F0502020204030204" pitchFamily="34" charset="0"/>
                <a:cs typeface="Calibri" panose="020F0502020204030204" pitchFamily="34" charset="0"/>
              </a:rPr>
              <a:t>Nature of AGSA findings for EPWP</a:t>
            </a:r>
            <a:endParaRPr lang="en-US" sz="2800" b="1" dirty="0">
              <a:solidFill>
                <a:srgbClr val="000000"/>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nvPr>
        </p:nvGraphicFramePr>
        <p:xfrm>
          <a:off x="251520" y="980728"/>
          <a:ext cx="8496944" cy="3662680"/>
        </p:xfrm>
        <a:graphic>
          <a:graphicData uri="http://schemas.openxmlformats.org/drawingml/2006/table">
            <a:tbl>
              <a:tblPr firstRow="1" bandRow="1">
                <a:tableStyleId>{5940675A-B579-460E-94D1-54222C63F5DA}</a:tableStyleId>
              </a:tblPr>
              <a:tblGrid>
                <a:gridCol w="1728192"/>
                <a:gridCol w="2520280"/>
                <a:gridCol w="4248472"/>
              </a:tblGrid>
              <a:tr h="370840">
                <a:tc>
                  <a:txBody>
                    <a:bodyPr/>
                    <a:lstStyle/>
                    <a:p>
                      <a:r>
                        <a:rPr lang="en-US" sz="1400" b="1" dirty="0" smtClean="0">
                          <a:latin typeface="Arial" panose="020B0604020202020204" pitchFamily="34" charset="0"/>
                          <a:cs typeface="Arial" panose="020B0604020202020204" pitchFamily="34" charset="0"/>
                        </a:rPr>
                        <a:t>AGSA Finding</a:t>
                      </a:r>
                      <a:endParaRPr lang="en-US" sz="14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1400" b="1" dirty="0" smtClean="0">
                          <a:latin typeface="Arial" panose="020B0604020202020204" pitchFamily="34" charset="0"/>
                          <a:cs typeface="Arial" panose="020B0604020202020204" pitchFamily="34" charset="0"/>
                        </a:rPr>
                        <a:t>Root Causes</a:t>
                      </a:r>
                      <a:endParaRPr lang="en-US" sz="14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1400" b="1" dirty="0" smtClean="0">
                          <a:latin typeface="Arial" panose="020B0604020202020204" pitchFamily="34" charset="0"/>
                          <a:cs typeface="Arial" panose="020B0604020202020204" pitchFamily="34" charset="0"/>
                        </a:rPr>
                        <a:t>Internal Controls</a:t>
                      </a:r>
                      <a:endParaRPr lang="en-US" sz="1400" b="1" dirty="0">
                        <a:latin typeface="Arial" panose="020B0604020202020204" pitchFamily="34" charset="0"/>
                        <a:cs typeface="Arial" panose="020B0604020202020204" pitchFamily="34" charset="0"/>
                      </a:endParaRPr>
                    </a:p>
                  </a:txBody>
                  <a:tcPr>
                    <a:solidFill>
                      <a:schemeClr val="bg1">
                        <a:lumMod val="85000"/>
                      </a:schemeClr>
                    </a:solidFill>
                  </a:tcPr>
                </a:tc>
              </a:tr>
              <a:tr h="74168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dirty="0" smtClean="0">
                          <a:latin typeface="Arial" panose="020B0604020202020204" pitchFamily="34" charset="0"/>
                          <a:cs typeface="Arial" panose="020B0604020202020204" pitchFamily="34" charset="0"/>
                        </a:rPr>
                        <a:t>Employment contracts were not in place or not signed by all parties.</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dirty="0" smtClean="0">
                          <a:latin typeface="Arial" panose="020B0604020202020204" pitchFamily="34" charset="0"/>
                          <a:cs typeface="Arial" panose="020B0604020202020204" pitchFamily="34" charset="0"/>
                        </a:rPr>
                        <a:t>All the required signed and verified attendance registers were not in place.</a:t>
                      </a:r>
                    </a:p>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400" dirty="0" smtClean="0">
                          <a:latin typeface="Arial" panose="020B0604020202020204" pitchFamily="34" charset="0"/>
                          <a:cs typeface="Arial" panose="020B0604020202020204" pitchFamily="34" charset="0"/>
                        </a:rPr>
                        <a:t>All the required proofs of payment were not in place.</a:t>
                      </a:r>
                    </a:p>
                  </a:txBody>
                  <a:tcPr/>
                </a:tc>
                <a:tc>
                  <a:txBody>
                    <a:bodyPr/>
                    <a:lstStyle/>
                    <a:p>
                      <a:pPr marL="342900" marR="0" lvl="0" indent="-342900" algn="just">
                        <a:lnSpc>
                          <a:spcPct val="120000"/>
                        </a:lnSpc>
                        <a:spcBef>
                          <a:spcPts val="0"/>
                        </a:spcBef>
                        <a:spcAft>
                          <a:spcPts val="0"/>
                        </a:spcAft>
                        <a:buFont typeface="+mj-lt"/>
                        <a:buAutoNum type="arabicPeriod"/>
                      </a:pPr>
                      <a:r>
                        <a:rPr lang="en-US" sz="1400" dirty="0" smtClean="0">
                          <a:effectLst/>
                          <a:latin typeface="Arial" panose="020B0604020202020204" pitchFamily="34" charset="0"/>
                          <a:ea typeface="Calibri" panose="020F0502020204030204" pitchFamily="34" charset="0"/>
                          <a:cs typeface="Arial" panose="020B0604020202020204" pitchFamily="34" charset="0"/>
                        </a:rPr>
                        <a:t>Record-keeping and oversight was not implemented.  The Department relies on the public body for this.</a:t>
                      </a:r>
                    </a:p>
                    <a:p>
                      <a:pPr marL="342900" marR="0" lvl="0" indent="-342900" algn="just">
                        <a:lnSpc>
                          <a:spcPct val="120000"/>
                        </a:lnSpc>
                        <a:spcBef>
                          <a:spcPts val="0"/>
                        </a:spcBef>
                        <a:spcAft>
                          <a:spcPts val="0"/>
                        </a:spcAft>
                        <a:buFont typeface="+mj-lt"/>
                        <a:buAutoNum type="arabicPeriod"/>
                      </a:pPr>
                      <a:r>
                        <a:rPr lang="en-US" sz="1400" dirty="0" smtClean="0">
                          <a:effectLst/>
                          <a:latin typeface="Arial" panose="020B0604020202020204" pitchFamily="34" charset="0"/>
                          <a:ea typeface="Calibri" panose="020F0502020204030204" pitchFamily="34" charset="0"/>
                          <a:cs typeface="Arial" panose="020B0604020202020204" pitchFamily="34" charset="0"/>
                        </a:rPr>
                        <a:t>Poor management of service providers by the public body underlies many of these cases.</a:t>
                      </a:r>
                    </a:p>
                  </a:txBody>
                  <a:tcPr marL="68580" marR="68580" marT="0" marB="0"/>
                </a:tc>
                <a:tc>
                  <a:txBody>
                    <a:bodyPr/>
                    <a:lstStyle/>
                    <a:p>
                      <a:pPr marL="342900" marR="0" lvl="0" indent="-342900" algn="just" defTabSz="914400" rtl="0" eaLnBrk="1" fontAlgn="auto" latinLnBrk="0" hangingPunct="1">
                        <a:lnSpc>
                          <a:spcPct val="120000"/>
                        </a:lnSpc>
                        <a:spcBef>
                          <a:spcPts val="0"/>
                        </a:spcBef>
                        <a:spcAft>
                          <a:spcPts val="0"/>
                        </a:spcAft>
                        <a:buClrTx/>
                        <a:buSzTx/>
                        <a:buFont typeface="+mj-lt"/>
                        <a:buAutoNum type="arabicPeriod"/>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Inadequate record-keeping or oversight by public bodies can only be detected through actual site visits by the Department.  The Department does not have sufficient capacity (funds and HR) to monitor all the reported projects continually through site visits.</a:t>
                      </a:r>
                    </a:p>
                    <a:p>
                      <a:pPr marL="342900" marR="0" lvl="0" indent="-342900" algn="just" defTabSz="914400" rtl="0" eaLnBrk="1" fontAlgn="auto" latinLnBrk="0" hangingPunct="1">
                        <a:lnSpc>
                          <a:spcPct val="120000"/>
                        </a:lnSpc>
                        <a:spcBef>
                          <a:spcPts val="0"/>
                        </a:spcBef>
                        <a:spcAft>
                          <a:spcPts val="0"/>
                        </a:spcAft>
                        <a:buClrTx/>
                        <a:buSzTx/>
                        <a:buFont typeface="+mj-lt"/>
                        <a:buAutoNum type="arabicPeriod"/>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Whether site visits take place or not, proper record-keeping and oversight is an administrative responsibility of the public body.</a:t>
                      </a:r>
                    </a:p>
                  </a:txBody>
                  <a:tcPr marL="68580" marR="68580" marT="0" marB="0"/>
                </a:tc>
              </a:tr>
            </a:tbl>
          </a:graphicData>
        </a:graphic>
      </p:graphicFrame>
    </p:spTree>
    <p:extLst>
      <p:ext uri="{BB962C8B-B14F-4D97-AF65-F5344CB8AC3E}">
        <p14:creationId xmlns:p14="http://schemas.microsoft.com/office/powerpoint/2010/main" val="3833746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27</a:t>
            </a:fld>
            <a:endParaRPr lang="en-US" sz="1400" dirty="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8" name="TextBox 7"/>
          <p:cNvSpPr txBox="1"/>
          <p:nvPr/>
        </p:nvSpPr>
        <p:spPr>
          <a:xfrm>
            <a:off x="143508" y="-13992"/>
            <a:ext cx="8856984" cy="671851"/>
          </a:xfrm>
          <a:prstGeom prst="rect">
            <a:avLst/>
          </a:prstGeom>
          <a:noFill/>
        </p:spPr>
        <p:txBody>
          <a:bodyPr wrap="square" rtlCol="0">
            <a:spAutoFit/>
          </a:bodyPr>
          <a:lstStyle>
            <a:defPPr>
              <a:defRPr lang="en-ZA"/>
            </a:defPPr>
            <a:lvl1pPr marL="342900" indent="-342900" algn="l">
              <a:buFont typeface="Arial" panose="020B0604020202020204" pitchFamily="34" charset="0"/>
              <a:buChar char="•"/>
              <a:defRPr>
                <a:latin typeface="Arial" panose="020B0604020202020204" pitchFamily="34" charset="0"/>
                <a:cs typeface="Arial" panose="020B0604020202020204" pitchFamily="34" charset="0"/>
              </a:defRPr>
            </a:lvl1pPr>
          </a:lstStyle>
          <a:p>
            <a:pPr marL="0" indent="0" algn="ctr">
              <a:lnSpc>
                <a:spcPct val="150000"/>
              </a:lnSpc>
              <a:buFont typeface="Arial" panose="020B0604020202020204" pitchFamily="34" charset="0"/>
              <a:buNone/>
            </a:pPr>
            <a:r>
              <a:rPr lang="en-US" sz="2800" b="1" dirty="0" smtClean="0">
                <a:solidFill>
                  <a:srgbClr val="000000"/>
                </a:solidFill>
                <a:latin typeface="Calibri" panose="020F0502020204030204" pitchFamily="34" charset="0"/>
                <a:cs typeface="Calibri" panose="020F0502020204030204" pitchFamily="34" charset="0"/>
              </a:rPr>
              <a:t>Nature of AGSA findings for EPWP</a:t>
            </a:r>
            <a:endParaRPr lang="en-US" sz="2800" b="1" dirty="0">
              <a:solidFill>
                <a:srgbClr val="000000"/>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nvPr>
        </p:nvGraphicFramePr>
        <p:xfrm>
          <a:off x="251520" y="980728"/>
          <a:ext cx="8496944" cy="4723384"/>
        </p:xfrm>
        <a:graphic>
          <a:graphicData uri="http://schemas.openxmlformats.org/drawingml/2006/table">
            <a:tbl>
              <a:tblPr firstRow="1" bandRow="1">
                <a:tableStyleId>{5940675A-B579-460E-94D1-54222C63F5DA}</a:tableStyleId>
              </a:tblPr>
              <a:tblGrid>
                <a:gridCol w="1728192"/>
                <a:gridCol w="4104456"/>
                <a:gridCol w="2664296"/>
              </a:tblGrid>
              <a:tr h="370840">
                <a:tc>
                  <a:txBody>
                    <a:bodyPr/>
                    <a:lstStyle/>
                    <a:p>
                      <a:r>
                        <a:rPr lang="en-US" sz="1400" b="1" dirty="0" smtClean="0">
                          <a:latin typeface="Arial" panose="020B0604020202020204" pitchFamily="34" charset="0"/>
                          <a:cs typeface="Arial" panose="020B0604020202020204" pitchFamily="34" charset="0"/>
                        </a:rPr>
                        <a:t>AGSA Finding</a:t>
                      </a:r>
                      <a:endParaRPr lang="en-US" sz="14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1400" b="1" dirty="0" smtClean="0">
                          <a:latin typeface="Arial" panose="020B0604020202020204" pitchFamily="34" charset="0"/>
                          <a:cs typeface="Arial" panose="020B0604020202020204" pitchFamily="34" charset="0"/>
                        </a:rPr>
                        <a:t>Root Causes</a:t>
                      </a:r>
                      <a:endParaRPr lang="en-US" sz="14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1400" b="1" dirty="0" smtClean="0">
                          <a:latin typeface="Arial" panose="020B0604020202020204" pitchFamily="34" charset="0"/>
                          <a:cs typeface="Arial" panose="020B0604020202020204" pitchFamily="34" charset="0"/>
                        </a:rPr>
                        <a:t>Internal Controls</a:t>
                      </a:r>
                      <a:endParaRPr lang="en-US" sz="1400" b="1" dirty="0">
                        <a:latin typeface="Arial" panose="020B0604020202020204" pitchFamily="34" charset="0"/>
                        <a:cs typeface="Arial" panose="020B0604020202020204" pitchFamily="34" charset="0"/>
                      </a:endParaRPr>
                    </a:p>
                  </a:txBody>
                  <a:tcPr>
                    <a:solidFill>
                      <a:schemeClr val="bg1">
                        <a:lumMod val="85000"/>
                      </a:schemeClr>
                    </a:solidFill>
                  </a:tcPr>
                </a:tc>
              </a:tr>
              <a:tr h="74168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6"/>
                        <a:tabLst/>
                        <a:defRPr/>
                      </a:pPr>
                      <a:r>
                        <a:rPr lang="en-US" sz="1400" dirty="0" smtClean="0">
                          <a:latin typeface="Arial" panose="020B0604020202020204" pitchFamily="34" charset="0"/>
                          <a:cs typeface="Arial" panose="020B0604020202020204" pitchFamily="34" charset="0"/>
                        </a:rPr>
                        <a:t>All valid projects were not reported on the EPWP RS.</a:t>
                      </a:r>
                    </a:p>
                  </a:txBody>
                  <a:tcPr/>
                </a:tc>
                <a:tc>
                  <a:txBody>
                    <a:bodyPr/>
                    <a:lstStyle/>
                    <a:p>
                      <a:pPr marL="342900" marR="0" lvl="0" indent="-342900" algn="just">
                        <a:lnSpc>
                          <a:spcPct val="120000"/>
                        </a:lnSpc>
                        <a:spcBef>
                          <a:spcPts val="0"/>
                        </a:spcBef>
                        <a:spcAft>
                          <a:spcPts val="0"/>
                        </a:spcAft>
                        <a:buFont typeface="+mj-lt"/>
                        <a:buAutoNum type="arabicPeriod"/>
                      </a:pPr>
                      <a:r>
                        <a:rPr lang="en-US" sz="1400" dirty="0" smtClean="0">
                          <a:effectLst/>
                          <a:latin typeface="Arial" panose="020B0604020202020204" pitchFamily="34" charset="0"/>
                          <a:ea typeface="Calibri" panose="020F0502020204030204" pitchFamily="34" charset="0"/>
                          <a:cs typeface="Arial" panose="020B0604020202020204" pitchFamily="34" charset="0"/>
                        </a:rPr>
                        <a:t>The EPWP guidelines in terms of requesting a change in the list of projects that are funded by grants are not always followed by the public body. </a:t>
                      </a:r>
                    </a:p>
                    <a:p>
                      <a:pPr marL="342900" marR="0" lvl="0" indent="-342900" algn="just">
                        <a:lnSpc>
                          <a:spcPct val="120000"/>
                        </a:lnSpc>
                        <a:spcBef>
                          <a:spcPts val="0"/>
                        </a:spcBef>
                        <a:spcAft>
                          <a:spcPts val="0"/>
                        </a:spcAft>
                        <a:buFont typeface="+mj-lt"/>
                        <a:buAutoNum type="arabicPeriod"/>
                      </a:pPr>
                      <a:r>
                        <a:rPr lang="en-US" sz="1400" dirty="0" smtClean="0">
                          <a:effectLst/>
                          <a:latin typeface="Arial" panose="020B0604020202020204" pitchFamily="34" charset="0"/>
                          <a:ea typeface="Calibri" panose="020F0502020204030204" pitchFamily="34" charset="0"/>
                          <a:cs typeface="Arial" panose="020B0604020202020204" pitchFamily="34" charset="0"/>
                        </a:rPr>
                        <a:t>Transfers are based on in-year monitoring reports to National Treasury, not financial data reported on the EPWP RS.  It is verified if the public body has reported some of the projects on the list of projects that are funded by grant, not all.  This is due to the quality of the financial data reported on the EPWP RS and the high rate of cancellation of projects by public bodies.</a:t>
                      </a:r>
                    </a:p>
                    <a:p>
                      <a:pPr marL="342900" marR="0" lvl="0" indent="-342900" algn="just">
                        <a:lnSpc>
                          <a:spcPct val="120000"/>
                        </a:lnSpc>
                        <a:spcBef>
                          <a:spcPts val="0"/>
                        </a:spcBef>
                        <a:spcAft>
                          <a:spcPts val="0"/>
                        </a:spcAft>
                        <a:buFont typeface="+mj-lt"/>
                        <a:buAutoNum type="arabicPeriod"/>
                      </a:pPr>
                      <a:r>
                        <a:rPr lang="en-US" sz="1400" dirty="0" smtClean="0">
                          <a:effectLst/>
                          <a:latin typeface="Arial" panose="020B0604020202020204" pitchFamily="34" charset="0"/>
                          <a:ea typeface="Calibri" panose="020F0502020204030204" pitchFamily="34" charset="0"/>
                          <a:cs typeface="Arial" panose="020B0604020202020204" pitchFamily="34" charset="0"/>
                        </a:rPr>
                        <a:t>For</a:t>
                      </a:r>
                      <a:r>
                        <a:rPr lang="en-US" sz="1400" baseline="0" dirty="0" smtClean="0">
                          <a:effectLst/>
                          <a:latin typeface="Arial" panose="020B0604020202020204" pitchFamily="34" charset="0"/>
                          <a:ea typeface="Calibri" panose="020F0502020204030204" pitchFamily="34" charset="0"/>
                          <a:cs typeface="Arial" panose="020B0604020202020204" pitchFamily="34" charset="0"/>
                        </a:rPr>
                        <a:t> MIG-funded projects, public bodies may not implement or report projects due to internal issues ranging from lack of capacity to conflict with service providers.</a:t>
                      </a:r>
                      <a:endParaRPr lang="en-U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marR="0" lvl="0" indent="-342900" algn="just" defTabSz="914400" rtl="0" eaLnBrk="1" fontAlgn="auto" latinLnBrk="0" hangingPunct="1">
                        <a:lnSpc>
                          <a:spcPct val="120000"/>
                        </a:lnSpc>
                        <a:spcBef>
                          <a:spcPts val="0"/>
                        </a:spcBef>
                        <a:spcAft>
                          <a:spcPts val="0"/>
                        </a:spcAft>
                        <a:buClrTx/>
                        <a:buSzTx/>
                        <a:buFont typeface="+mj-lt"/>
                        <a:buAutoNum type="arabicPeriod"/>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There is an established process to be followed by a public body for requesting a change in the list of projects that are funded by grants.</a:t>
                      </a:r>
                    </a:p>
                    <a:p>
                      <a:pPr marL="342900" marR="0" lvl="0" indent="-342900" algn="just" defTabSz="914400" rtl="0" eaLnBrk="1" fontAlgn="auto" latinLnBrk="0" hangingPunct="1">
                        <a:lnSpc>
                          <a:spcPct val="120000"/>
                        </a:lnSpc>
                        <a:spcBef>
                          <a:spcPts val="0"/>
                        </a:spcBef>
                        <a:spcAft>
                          <a:spcPts val="0"/>
                        </a:spcAft>
                        <a:buClrTx/>
                        <a:buSzTx/>
                        <a:buFont typeface="+mj-lt"/>
                        <a:buAutoNum type="arabicPeriod"/>
                        <a:tabLst/>
                        <a:defRPr/>
                      </a:pPr>
                      <a:r>
                        <a:rPr lang="en-US" sz="1400" dirty="0" smtClean="0">
                          <a:effectLst/>
                          <a:latin typeface="Arial" panose="020B0604020202020204" pitchFamily="34" charset="0"/>
                          <a:ea typeface="Calibri" panose="020F0502020204030204" pitchFamily="34" charset="0"/>
                          <a:cs typeface="Arial" panose="020B0604020202020204" pitchFamily="34" charset="0"/>
                        </a:rPr>
                        <a:t>Public bodies are engaged in</a:t>
                      </a:r>
                      <a:r>
                        <a:rPr lang="en-US" sz="1400" baseline="0" dirty="0" smtClean="0">
                          <a:effectLst/>
                          <a:latin typeface="Arial" panose="020B0604020202020204" pitchFamily="34" charset="0"/>
                          <a:ea typeface="Calibri" panose="020F0502020204030204" pitchFamily="34" charset="0"/>
                          <a:cs typeface="Arial" panose="020B0604020202020204" pitchFamily="34" charset="0"/>
                        </a:rPr>
                        <a:t> monthly meetings to ensure the reporting of all valid projects.</a:t>
                      </a:r>
                      <a:endParaRPr lang="en-US" sz="1400" dirty="0" smtClean="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lgn="just" defTabSz="914400" rtl="0" eaLnBrk="1" fontAlgn="auto" latinLnBrk="0" hangingPunct="1">
                        <a:lnSpc>
                          <a:spcPct val="120000"/>
                        </a:lnSpc>
                        <a:spcBef>
                          <a:spcPts val="0"/>
                        </a:spcBef>
                        <a:spcAft>
                          <a:spcPts val="0"/>
                        </a:spcAft>
                        <a:buClrTx/>
                        <a:buSzTx/>
                        <a:buFont typeface="+mj-lt"/>
                        <a:buAutoNum type="arabicPeriod"/>
                        <a:tabLst/>
                        <a:defRPr/>
                      </a:pPr>
                      <a:endParaRPr lang="en-US" sz="14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670905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28</a:t>
            </a:fld>
            <a:endParaRPr lang="en-US" sz="1400" dirty="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8" name="TextBox 7"/>
          <p:cNvSpPr txBox="1"/>
          <p:nvPr/>
        </p:nvSpPr>
        <p:spPr>
          <a:xfrm>
            <a:off x="143508" y="-13992"/>
            <a:ext cx="8856984" cy="671851"/>
          </a:xfrm>
          <a:prstGeom prst="rect">
            <a:avLst/>
          </a:prstGeom>
          <a:noFill/>
        </p:spPr>
        <p:txBody>
          <a:bodyPr wrap="square" rtlCol="0">
            <a:spAutoFit/>
          </a:bodyPr>
          <a:lstStyle>
            <a:defPPr>
              <a:defRPr lang="en-ZA"/>
            </a:defPPr>
            <a:lvl1pPr marL="342900" indent="-342900" algn="l">
              <a:buFont typeface="Arial" panose="020B0604020202020204" pitchFamily="34" charset="0"/>
              <a:buChar char="•"/>
              <a:defRPr>
                <a:latin typeface="Arial" panose="020B0604020202020204" pitchFamily="34" charset="0"/>
                <a:cs typeface="Arial" panose="020B0604020202020204" pitchFamily="34" charset="0"/>
              </a:defRPr>
            </a:lvl1pPr>
          </a:lstStyle>
          <a:p>
            <a:pPr marL="0" indent="0" algn="ctr">
              <a:lnSpc>
                <a:spcPct val="150000"/>
              </a:lnSpc>
              <a:buFont typeface="Arial" panose="020B0604020202020204" pitchFamily="34" charset="0"/>
              <a:buNone/>
            </a:pPr>
            <a:r>
              <a:rPr lang="en-US" sz="2800" b="1" dirty="0" smtClean="0">
                <a:solidFill>
                  <a:srgbClr val="000000"/>
                </a:solidFill>
                <a:latin typeface="Calibri" panose="020F0502020204030204" pitchFamily="34" charset="0"/>
                <a:cs typeface="Calibri" panose="020F0502020204030204" pitchFamily="34" charset="0"/>
              </a:rPr>
              <a:t>Action plan to resolve audit issues</a:t>
            </a:r>
            <a:endParaRPr lang="en-US" sz="2800" b="1" dirty="0">
              <a:solidFill>
                <a:srgbClr val="000000"/>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nvPr>
        </p:nvGraphicFramePr>
        <p:xfrm>
          <a:off x="251520" y="1222845"/>
          <a:ext cx="8496944" cy="3589528"/>
        </p:xfrm>
        <a:graphic>
          <a:graphicData uri="http://schemas.openxmlformats.org/drawingml/2006/table">
            <a:tbl>
              <a:tblPr firstRow="1" bandRow="1">
                <a:tableStyleId>{5940675A-B579-460E-94D1-54222C63F5DA}</a:tableStyleId>
              </a:tblPr>
              <a:tblGrid>
                <a:gridCol w="2232248"/>
                <a:gridCol w="6264696"/>
              </a:tblGrid>
              <a:tr h="370840">
                <a:tc>
                  <a:txBody>
                    <a:bodyPr/>
                    <a:lstStyle/>
                    <a:p>
                      <a:r>
                        <a:rPr lang="en-US" sz="1800" b="1" dirty="0" smtClean="0">
                          <a:latin typeface="Arial" panose="020B0604020202020204" pitchFamily="34" charset="0"/>
                          <a:cs typeface="Arial" panose="020B0604020202020204" pitchFamily="34" charset="0"/>
                        </a:rPr>
                        <a:t>Objective</a:t>
                      </a:r>
                      <a:endParaRPr lang="en-US" sz="18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1800" b="1" dirty="0" smtClean="0">
                          <a:latin typeface="Arial" panose="020B0604020202020204" pitchFamily="34" charset="0"/>
                          <a:cs typeface="Arial" panose="020B0604020202020204" pitchFamily="34" charset="0"/>
                        </a:rPr>
                        <a:t>Target</a:t>
                      </a:r>
                      <a:endParaRPr lang="en-US" sz="1800" b="1" dirty="0">
                        <a:latin typeface="Arial" panose="020B0604020202020204" pitchFamily="34" charset="0"/>
                        <a:cs typeface="Arial" panose="020B0604020202020204" pitchFamily="34" charset="0"/>
                      </a:endParaRPr>
                    </a:p>
                  </a:txBody>
                  <a:tcPr>
                    <a:solidFill>
                      <a:schemeClr val="bg1">
                        <a:lumMod val="85000"/>
                      </a:schemeClr>
                    </a:solidFill>
                  </a:tcPr>
                </a:tc>
              </a:tr>
              <a:tr h="74168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600" dirty="0" smtClean="0">
                          <a:latin typeface="Arial" panose="020B0604020202020204" pitchFamily="34" charset="0"/>
                          <a:cs typeface="Arial" panose="020B0604020202020204" pitchFamily="34" charset="0"/>
                        </a:rPr>
                        <a:t>Realign monitoring through site visits to focus on compliance issues.</a:t>
                      </a:r>
                    </a:p>
                  </a:txBody>
                  <a:tcPr/>
                </a:tc>
                <a:tc>
                  <a:txBody>
                    <a:bodyPr/>
                    <a:lstStyle/>
                    <a:p>
                      <a:pPr marL="342900" marR="0" lvl="0" indent="-342900" algn="just">
                        <a:lnSpc>
                          <a:spcPct val="120000"/>
                        </a:lnSpc>
                        <a:spcBef>
                          <a:spcPts val="0"/>
                        </a:spcBef>
                        <a:spcAft>
                          <a:spcPts val="0"/>
                        </a:spcAft>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Transform current “site visits” into “public body visits”, focused solely on ensuring compliance and managed by EPWP M&amp;E.  </a:t>
                      </a:r>
                    </a:p>
                    <a:p>
                      <a:pPr marL="342900" marR="0" lvl="0" indent="-342900" algn="just">
                        <a:lnSpc>
                          <a:spcPct val="120000"/>
                        </a:lnSpc>
                        <a:spcBef>
                          <a:spcPts val="0"/>
                        </a:spcBef>
                        <a:spcAft>
                          <a:spcPts val="0"/>
                        </a:spcAft>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The visits are to </a:t>
                      </a:r>
                      <a:r>
                        <a:rPr lang="en-US" sz="1600" dirty="0" smtClean="0">
                          <a:effectLst/>
                          <a:latin typeface="Arial" panose="020B0604020202020204" pitchFamily="34" charset="0"/>
                          <a:ea typeface="Calibri" panose="020F0502020204030204" pitchFamily="34" charset="0"/>
                          <a:cs typeface="Arial" panose="020B0604020202020204" pitchFamily="34" charset="0"/>
                        </a:rPr>
                        <a:t>be</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done </a:t>
                      </a:r>
                      <a:r>
                        <a:rPr lang="en-US" sz="1600" dirty="0" smtClean="0">
                          <a:effectLst/>
                          <a:latin typeface="Arial" panose="020B0604020202020204" pitchFamily="34" charset="0"/>
                          <a:ea typeface="Calibri" panose="020F0502020204030204" pitchFamily="34" charset="0"/>
                          <a:cs typeface="Arial" panose="020B0604020202020204" pitchFamily="34" charset="0"/>
                        </a:rPr>
                        <a:t>to </a:t>
                      </a:r>
                      <a:r>
                        <a:rPr lang="en-US" sz="1600" dirty="0">
                          <a:effectLst/>
                          <a:latin typeface="Arial" panose="020B0604020202020204" pitchFamily="34" charset="0"/>
                          <a:ea typeface="Calibri" panose="020F0502020204030204" pitchFamily="34" charset="0"/>
                          <a:cs typeface="Arial" panose="020B0604020202020204" pitchFamily="34" charset="0"/>
                        </a:rPr>
                        <a:t>the implementing public body and to have the format of an audit focusing on issues identified by both Internal Audit and </a:t>
                      </a:r>
                      <a:r>
                        <a:rPr lang="en-US" sz="1600" dirty="0" smtClean="0">
                          <a:effectLst/>
                          <a:latin typeface="Arial" panose="020B0604020202020204" pitchFamily="34" charset="0"/>
                          <a:ea typeface="Calibri" panose="020F0502020204030204" pitchFamily="34" charset="0"/>
                          <a:cs typeface="Arial" panose="020B0604020202020204" pitchFamily="34" charset="0"/>
                        </a:rPr>
                        <a:t>AGSA</a:t>
                      </a:r>
                      <a:r>
                        <a:rPr lang="en-US" sz="1600" dirty="0">
                          <a:effectLst/>
                          <a:latin typeface="Arial" panose="020B0604020202020204" pitchFamily="34" charset="0"/>
                          <a:ea typeface="Calibri" panose="020F0502020204030204" pitchFamily="34" charset="0"/>
                          <a:cs typeface="Arial" panose="020B0604020202020204" pitchFamily="34" charset="0"/>
                        </a:rPr>
                        <a:t>.</a:t>
                      </a:r>
                    </a:p>
                    <a:p>
                      <a:pPr marL="342900" marR="0" lvl="0" indent="-342900" algn="just">
                        <a:lnSpc>
                          <a:spcPct val="120000"/>
                        </a:lnSpc>
                        <a:spcBef>
                          <a:spcPts val="0"/>
                        </a:spcBef>
                        <a:spcAft>
                          <a:spcPts val="0"/>
                        </a:spcAft>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The public bodies to be visited to be sampled by EPWP M&amp;E with strict adherence to the sample.</a:t>
                      </a:r>
                    </a:p>
                    <a:p>
                      <a:pPr marL="342900" marR="0" lvl="0" indent="-342900" algn="just">
                        <a:lnSpc>
                          <a:spcPct val="120000"/>
                        </a:lnSpc>
                        <a:spcBef>
                          <a:spcPts val="0"/>
                        </a:spcBef>
                        <a:spcAft>
                          <a:spcPts val="0"/>
                        </a:spcAft>
                        <a:buFont typeface="+mj-lt"/>
                        <a:buAutoNum type="arabicPeriod"/>
                      </a:pPr>
                      <a:r>
                        <a:rPr lang="en-US" sz="1600" dirty="0">
                          <a:effectLst/>
                          <a:latin typeface="Arial" panose="020B0604020202020204" pitchFamily="34" charset="0"/>
                          <a:ea typeface="Calibri" panose="020F0502020204030204" pitchFamily="34" charset="0"/>
                          <a:cs typeface="Arial" panose="020B0604020202020204" pitchFamily="34" charset="0"/>
                        </a:rPr>
                        <a:t>Accounting Officers are to be immediately notified of </a:t>
                      </a:r>
                      <a:r>
                        <a:rPr lang="en-US" sz="1600" dirty="0" smtClean="0">
                          <a:effectLst/>
                          <a:latin typeface="Arial" panose="020B0604020202020204" pitchFamily="34" charset="0"/>
                          <a:ea typeface="Calibri" panose="020F0502020204030204" pitchFamily="34" charset="0"/>
                          <a:cs typeface="Arial" panose="020B0604020202020204" pitchFamily="34" charset="0"/>
                        </a:rPr>
                        <a:t>findings picked up during this public body visits.</a:t>
                      </a:r>
                    </a:p>
                    <a:p>
                      <a:pPr marL="342900" marR="0" lvl="0" indent="-342900" algn="just" defTabSz="914400" rtl="0" eaLnBrk="1" fontAlgn="auto" latinLnBrk="0" hangingPunct="1">
                        <a:lnSpc>
                          <a:spcPct val="120000"/>
                        </a:lnSpc>
                        <a:spcBef>
                          <a:spcPts val="0"/>
                        </a:spcBef>
                        <a:spcAft>
                          <a:spcPts val="0"/>
                        </a:spcAft>
                        <a:buClrTx/>
                        <a:buSzTx/>
                        <a:buFont typeface="+mj-lt"/>
                        <a:buAutoNum type="arabicPeriod"/>
                        <a:tabLst/>
                        <a:defRPr/>
                      </a:pPr>
                      <a:r>
                        <a:rPr lang="en-US" sz="1600" dirty="0" smtClean="0">
                          <a:effectLst/>
                          <a:latin typeface="Arial" panose="020B0604020202020204" pitchFamily="34" charset="0"/>
                          <a:ea typeface="Calibri" panose="020F0502020204030204" pitchFamily="34" charset="0"/>
                          <a:cs typeface="Arial" panose="020B0604020202020204" pitchFamily="34" charset="0"/>
                        </a:rPr>
                        <a:t>Development of early-warning criteria by EPWP M&amp;E to direct sampling for project visits.</a:t>
                      </a:r>
                    </a:p>
                  </a:txBody>
                  <a:tcPr marL="68580" marR="68580" marT="0" marB="0"/>
                </a:tc>
              </a:tr>
            </a:tbl>
          </a:graphicData>
        </a:graphic>
      </p:graphicFrame>
    </p:spTree>
    <p:extLst>
      <p:ext uri="{BB962C8B-B14F-4D97-AF65-F5344CB8AC3E}">
        <p14:creationId xmlns:p14="http://schemas.microsoft.com/office/powerpoint/2010/main" val="25162219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29</a:t>
            </a:fld>
            <a:endParaRPr lang="en-US" sz="1400" dirty="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8" name="TextBox 7"/>
          <p:cNvSpPr txBox="1"/>
          <p:nvPr/>
        </p:nvSpPr>
        <p:spPr>
          <a:xfrm>
            <a:off x="143508" y="-13992"/>
            <a:ext cx="8856984" cy="671851"/>
          </a:xfrm>
          <a:prstGeom prst="rect">
            <a:avLst/>
          </a:prstGeom>
          <a:noFill/>
        </p:spPr>
        <p:txBody>
          <a:bodyPr wrap="square" rtlCol="0">
            <a:spAutoFit/>
          </a:bodyPr>
          <a:lstStyle>
            <a:defPPr>
              <a:defRPr lang="en-ZA"/>
            </a:defPPr>
            <a:lvl1pPr marL="342900" indent="-342900" algn="l">
              <a:buFont typeface="Arial" panose="020B0604020202020204" pitchFamily="34" charset="0"/>
              <a:buChar char="•"/>
              <a:defRPr>
                <a:latin typeface="Arial" panose="020B0604020202020204" pitchFamily="34" charset="0"/>
                <a:cs typeface="Arial" panose="020B0604020202020204" pitchFamily="34" charset="0"/>
              </a:defRPr>
            </a:lvl1pPr>
          </a:lstStyle>
          <a:p>
            <a:pPr marL="0" indent="0" algn="ctr">
              <a:lnSpc>
                <a:spcPct val="150000"/>
              </a:lnSpc>
              <a:buFont typeface="Arial" panose="020B0604020202020204" pitchFamily="34" charset="0"/>
              <a:buNone/>
            </a:pPr>
            <a:r>
              <a:rPr lang="en-US" sz="2800" b="1" dirty="0" smtClean="0">
                <a:solidFill>
                  <a:srgbClr val="000000"/>
                </a:solidFill>
                <a:latin typeface="Calibri" panose="020F0502020204030204" pitchFamily="34" charset="0"/>
                <a:cs typeface="Calibri" panose="020F0502020204030204" pitchFamily="34" charset="0"/>
              </a:rPr>
              <a:t>Action plan to resolve audit issues</a:t>
            </a:r>
            <a:endParaRPr lang="en-US" sz="2800" b="1" dirty="0">
              <a:solidFill>
                <a:srgbClr val="000000"/>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nvPr>
        </p:nvGraphicFramePr>
        <p:xfrm>
          <a:off x="251520" y="1222845"/>
          <a:ext cx="8496944" cy="2126488"/>
        </p:xfrm>
        <a:graphic>
          <a:graphicData uri="http://schemas.openxmlformats.org/drawingml/2006/table">
            <a:tbl>
              <a:tblPr firstRow="1" bandRow="1">
                <a:tableStyleId>{5940675A-B579-460E-94D1-54222C63F5DA}</a:tableStyleId>
              </a:tblPr>
              <a:tblGrid>
                <a:gridCol w="2232248"/>
                <a:gridCol w="6264696"/>
              </a:tblGrid>
              <a:tr h="370840">
                <a:tc>
                  <a:txBody>
                    <a:bodyPr/>
                    <a:lstStyle/>
                    <a:p>
                      <a:r>
                        <a:rPr lang="en-US" sz="1800" b="1" dirty="0" smtClean="0">
                          <a:latin typeface="Arial" panose="020B0604020202020204" pitchFamily="34" charset="0"/>
                          <a:cs typeface="Arial" panose="020B0604020202020204" pitchFamily="34" charset="0"/>
                        </a:rPr>
                        <a:t>Objective</a:t>
                      </a:r>
                      <a:endParaRPr lang="en-US" sz="18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1800" b="1" dirty="0" smtClean="0">
                          <a:latin typeface="Arial" panose="020B0604020202020204" pitchFamily="34" charset="0"/>
                          <a:cs typeface="Arial" panose="020B0604020202020204" pitchFamily="34" charset="0"/>
                        </a:rPr>
                        <a:t>Target</a:t>
                      </a:r>
                      <a:endParaRPr lang="en-US" sz="1800" b="1" dirty="0">
                        <a:latin typeface="Arial" panose="020B0604020202020204" pitchFamily="34" charset="0"/>
                        <a:cs typeface="Arial" panose="020B0604020202020204" pitchFamily="34" charset="0"/>
                      </a:endParaRPr>
                    </a:p>
                  </a:txBody>
                  <a:tcPr>
                    <a:solidFill>
                      <a:schemeClr val="bg1">
                        <a:lumMod val="85000"/>
                      </a:schemeClr>
                    </a:solidFill>
                  </a:tcPr>
                </a:tc>
              </a:tr>
              <a:tr h="74168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2"/>
                        <a:tabLst/>
                        <a:defRPr/>
                      </a:pPr>
                      <a:r>
                        <a:rPr lang="en-US" sz="1600" dirty="0" smtClean="0">
                          <a:latin typeface="Arial" panose="020B0604020202020204" pitchFamily="34" charset="0"/>
                          <a:cs typeface="Arial" panose="020B0604020202020204" pitchFamily="34" charset="0"/>
                        </a:rPr>
                        <a:t>Ensure the resolution of identified compliance issues.</a:t>
                      </a:r>
                    </a:p>
                  </a:txBody>
                  <a:tcPr/>
                </a:tc>
                <a:tc>
                  <a:txBody>
                    <a:bodyPr/>
                    <a:lstStyle/>
                    <a:p>
                      <a:pPr marL="342900" marR="0" lvl="0" indent="-342900" algn="just">
                        <a:lnSpc>
                          <a:spcPct val="120000"/>
                        </a:lnSpc>
                        <a:spcBef>
                          <a:spcPts val="0"/>
                        </a:spcBef>
                        <a:spcAft>
                          <a:spcPts val="0"/>
                        </a:spcAft>
                        <a:buFont typeface="+mj-lt"/>
                        <a:buAutoNum type="arabicPeriod"/>
                      </a:pPr>
                      <a:r>
                        <a:rPr lang="en-US" sz="1600" dirty="0" smtClean="0">
                          <a:effectLst/>
                          <a:latin typeface="Arial" panose="020B0604020202020204" pitchFamily="34" charset="0"/>
                          <a:ea typeface="Calibri" panose="020F0502020204030204" pitchFamily="34" charset="0"/>
                          <a:cs typeface="Arial" panose="020B0604020202020204" pitchFamily="34" charset="0"/>
                        </a:rPr>
                        <a:t>Administration of an intervention register by EPWP M&amp;E to ensure the resolution of all compliance issues identified in the project visits through the allocation of responsibility (to Sector Managers or Programme Managers) and timelines.</a:t>
                      </a:r>
                    </a:p>
                    <a:p>
                      <a:pPr marL="342900" marR="0" lvl="0" indent="-342900" algn="just">
                        <a:lnSpc>
                          <a:spcPct val="120000"/>
                        </a:lnSpc>
                        <a:spcBef>
                          <a:spcPts val="0"/>
                        </a:spcBef>
                        <a:spcAft>
                          <a:spcPts val="0"/>
                        </a:spcAft>
                        <a:buFont typeface="+mj-lt"/>
                        <a:buAutoNum type="arabicPeriod"/>
                      </a:pPr>
                      <a:r>
                        <a:rPr lang="en-US" sz="1600" dirty="0" smtClean="0">
                          <a:effectLst/>
                          <a:latin typeface="Arial" panose="020B0604020202020204" pitchFamily="34" charset="0"/>
                          <a:ea typeface="Calibri" panose="020F0502020204030204" pitchFamily="34" charset="0"/>
                          <a:cs typeface="Arial" panose="020B0604020202020204" pitchFamily="34" charset="0"/>
                        </a:rPr>
                        <a:t>Non-resolution of compliance issues within a reasonable timeframe to translate into</a:t>
                      </a:r>
                      <a:r>
                        <a:rPr lang="en-US" sz="1600" baseline="0" dirty="0" smtClean="0">
                          <a:effectLst/>
                          <a:latin typeface="Arial" panose="020B0604020202020204" pitchFamily="34" charset="0"/>
                          <a:ea typeface="Calibri" panose="020F0502020204030204" pitchFamily="34" charset="0"/>
                          <a:cs typeface="Arial" panose="020B0604020202020204" pitchFamily="34" charset="0"/>
                        </a:rPr>
                        <a:t> action taken for the public body.</a:t>
                      </a:r>
                      <a:endParaRPr lang="en-US" sz="1600" dirty="0" smtClean="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35715648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719981"/>
          </a:xfrm>
        </p:spPr>
        <p:txBody>
          <a:bodyPr/>
          <a:lstStyle/>
          <a:p>
            <a:r>
              <a:rPr lang="en-ZA" sz="2800" b="1" dirty="0" smtClean="0">
                <a:latin typeface="Calibri" panose="020F0502020204030204" pitchFamily="34" charset="0"/>
                <a:cs typeface="Calibri" panose="020F0502020204030204" pitchFamily="34" charset="0"/>
              </a:rPr>
              <a:t>Basis for the EPWP Policy Development</a:t>
            </a:r>
            <a:endParaRPr lang="en-ZA" sz="2800" b="1" dirty="0">
              <a:latin typeface="Calibri" panose="020F0502020204030204" pitchFamily="34" charset="0"/>
              <a:cs typeface="Calibri" panose="020F0502020204030204" pitchFamily="34" charset="0"/>
            </a:endParaRPr>
          </a:p>
        </p:txBody>
      </p:sp>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3</a:t>
            </a:fld>
            <a:endParaRPr lang="en-US" sz="140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3" name="Rectangle 6"/>
          <p:cNvSpPr>
            <a:spLocks noChangeArrowheads="1"/>
          </p:cNvSpPr>
          <p:nvPr/>
        </p:nvSpPr>
        <p:spPr bwMode="auto">
          <a:xfrm>
            <a:off x="323850" y="1916113"/>
            <a:ext cx="84963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20000"/>
              </a:spcBef>
              <a:buClr>
                <a:srgbClr val="FF872D"/>
              </a:buClr>
            </a:pPr>
            <a:endParaRPr lang="en-US" sz="4000" b="1">
              <a:solidFill>
                <a:srgbClr val="333399"/>
              </a:solidFill>
              <a:latin typeface="Arial" charset="0"/>
              <a:ea typeface="ＭＳ Ｐゴシック" pitchFamily="34" charset="-128"/>
            </a:endParaRPr>
          </a:p>
        </p:txBody>
      </p:sp>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72995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a:solidFill>
                <a:srgbClr val="000000"/>
              </a:solidFill>
              <a:latin typeface="Lucida Grande" pitchFamily="124" charset="0"/>
              <a:ea typeface="ＭＳ Ｐゴシック" pitchFamily="34" charset="-128"/>
            </a:endParaRPr>
          </a:p>
        </p:txBody>
      </p:sp>
      <p:sp>
        <p:nvSpPr>
          <p:cNvPr id="3" name="Content Placeholder 2"/>
          <p:cNvSpPr>
            <a:spLocks noGrp="1"/>
          </p:cNvSpPr>
          <p:nvPr>
            <p:ph idx="1"/>
          </p:nvPr>
        </p:nvSpPr>
        <p:spPr>
          <a:xfrm>
            <a:off x="200025" y="729950"/>
            <a:ext cx="8715375" cy="5305725"/>
          </a:xfrm>
        </p:spPr>
        <p:txBody>
          <a:bodyPr/>
          <a:lstStyle/>
          <a:p>
            <a:pPr algn="just"/>
            <a:r>
              <a:rPr lang="en-US" sz="1800" dirty="0" smtClean="0">
                <a:solidFill>
                  <a:srgbClr val="000000"/>
                </a:solidFill>
                <a:latin typeface="Calibri" panose="020F0502020204030204" pitchFamily="34" charset="0"/>
                <a:cs typeface="Calibri" panose="020F0502020204030204" pitchFamily="34" charset="0"/>
              </a:rPr>
              <a:t>Since </a:t>
            </a:r>
            <a:r>
              <a:rPr lang="en-US" sz="1800" dirty="0">
                <a:solidFill>
                  <a:srgbClr val="000000"/>
                </a:solidFill>
                <a:latin typeface="Calibri" panose="020F0502020204030204" pitchFamily="34" charset="0"/>
                <a:cs typeface="Calibri" panose="020F0502020204030204" pitchFamily="34" charset="0"/>
              </a:rPr>
              <a:t>the inception of the EPWP in 2003, the programme operated without a written over-arching policy </a:t>
            </a:r>
            <a:r>
              <a:rPr lang="en-US" sz="1800" dirty="0" smtClean="0">
                <a:solidFill>
                  <a:srgbClr val="000000"/>
                </a:solidFill>
                <a:latin typeface="Calibri" panose="020F0502020204030204" pitchFamily="34" charset="0"/>
                <a:cs typeface="Calibri" panose="020F0502020204030204" pitchFamily="34" charset="0"/>
              </a:rPr>
              <a:t>framework with its implementation guided </a:t>
            </a:r>
            <a:r>
              <a:rPr lang="en-US" sz="1800" dirty="0">
                <a:solidFill>
                  <a:srgbClr val="000000"/>
                </a:solidFill>
                <a:latin typeface="Calibri" panose="020F0502020204030204" pitchFamily="34" charset="0"/>
                <a:cs typeface="Calibri" panose="020F0502020204030204" pitchFamily="34" charset="0"/>
              </a:rPr>
              <a:t>by various policy documents such as the EPWP Ministerial Determination, approved Cabinet policy </a:t>
            </a:r>
            <a:r>
              <a:rPr lang="en-US" sz="1800" dirty="0" smtClean="0">
                <a:solidFill>
                  <a:srgbClr val="000000"/>
                </a:solidFill>
                <a:latin typeface="Calibri" panose="020F0502020204030204" pitchFamily="34" charset="0"/>
                <a:cs typeface="Calibri" panose="020F0502020204030204" pitchFamily="34" charset="0"/>
              </a:rPr>
              <a:t>positions, </a:t>
            </a:r>
            <a:r>
              <a:rPr lang="en-US" sz="1800" dirty="0">
                <a:solidFill>
                  <a:srgbClr val="000000"/>
                </a:solidFill>
                <a:latin typeface="Calibri" panose="020F0502020204030204" pitchFamily="34" charset="0"/>
                <a:cs typeface="Calibri" panose="020F0502020204030204" pitchFamily="34" charset="0"/>
              </a:rPr>
              <a:t>etc</a:t>
            </a:r>
            <a:r>
              <a:rPr lang="en-US" sz="1800" dirty="0" smtClean="0">
                <a:solidFill>
                  <a:srgbClr val="000000"/>
                </a:solidFill>
                <a:latin typeface="Calibri" panose="020F0502020204030204" pitchFamily="34" charset="0"/>
                <a:cs typeface="Calibri" panose="020F0502020204030204" pitchFamily="34" charset="0"/>
              </a:rPr>
              <a:t>.</a:t>
            </a:r>
          </a:p>
          <a:p>
            <a:pPr marL="0" indent="0" algn="just">
              <a:buNone/>
            </a:pPr>
            <a:endParaRPr lang="en-US" sz="1800" dirty="0" smtClean="0">
              <a:solidFill>
                <a:srgbClr val="000000"/>
              </a:solidFill>
              <a:latin typeface="Calibri" panose="020F0502020204030204" pitchFamily="34" charset="0"/>
              <a:cs typeface="Calibri" panose="020F0502020204030204" pitchFamily="34" charset="0"/>
            </a:endParaRPr>
          </a:p>
          <a:p>
            <a:pPr algn="just"/>
            <a:r>
              <a:rPr lang="en-US" sz="1800" dirty="0" smtClean="0">
                <a:solidFill>
                  <a:srgbClr val="000000"/>
                </a:solidFill>
                <a:latin typeface="Calibri" panose="020F0502020204030204" pitchFamily="34" charset="0"/>
                <a:cs typeface="Calibri" panose="020F0502020204030204" pitchFamily="34" charset="0"/>
              </a:rPr>
              <a:t>The </a:t>
            </a:r>
            <a:r>
              <a:rPr lang="en-US" sz="1800" dirty="0">
                <a:solidFill>
                  <a:srgbClr val="000000"/>
                </a:solidFill>
                <a:latin typeface="Calibri" panose="020F0502020204030204" pitchFamily="34" charset="0"/>
                <a:cs typeface="Calibri" panose="020F0502020204030204" pitchFamily="34" charset="0"/>
              </a:rPr>
              <a:t>2016 EPWP </a:t>
            </a:r>
            <a:r>
              <a:rPr lang="en-US" sz="1800" dirty="0" smtClean="0">
                <a:solidFill>
                  <a:srgbClr val="000000"/>
                </a:solidFill>
                <a:latin typeface="Calibri" panose="020F0502020204030204" pitchFamily="34" charset="0"/>
                <a:cs typeface="Calibri" panose="020F0502020204030204" pitchFamily="34" charset="0"/>
              </a:rPr>
              <a:t>Summit</a:t>
            </a:r>
            <a:r>
              <a:rPr lang="en-GB" sz="1800" dirty="0">
                <a:solidFill>
                  <a:srgbClr val="000000"/>
                </a:solidFill>
                <a:latin typeface="Calibri" panose="020F0502020204030204" pitchFamily="34" charset="0"/>
                <a:cs typeface="Calibri" panose="020F0502020204030204" pitchFamily="34" charset="0"/>
              </a:rPr>
              <a:t> and the 2017 Minister of Public Works Policy Statement</a:t>
            </a:r>
            <a:r>
              <a:rPr lang="en-US" sz="1800" dirty="0" smtClean="0">
                <a:solidFill>
                  <a:srgbClr val="000000"/>
                </a:solidFill>
                <a:latin typeface="Calibri" panose="020F0502020204030204" pitchFamily="34" charset="0"/>
                <a:cs typeface="Calibri" panose="020F0502020204030204" pitchFamily="34" charset="0"/>
              </a:rPr>
              <a:t> </a:t>
            </a:r>
            <a:r>
              <a:rPr lang="en-US" sz="1800" dirty="0">
                <a:solidFill>
                  <a:srgbClr val="000000"/>
                </a:solidFill>
                <a:latin typeface="Calibri" panose="020F0502020204030204" pitchFamily="34" charset="0"/>
                <a:cs typeface="Calibri" panose="020F0502020204030204" pitchFamily="34" charset="0"/>
              </a:rPr>
              <a:t>resolved that an overarching EPWP policy be developed to </a:t>
            </a:r>
            <a:r>
              <a:rPr lang="en-US" sz="1800" dirty="0" smtClean="0">
                <a:solidFill>
                  <a:srgbClr val="000000"/>
                </a:solidFill>
                <a:latin typeface="Calibri" panose="020F0502020204030204" pitchFamily="34" charset="0"/>
                <a:cs typeface="Calibri" panose="020F0502020204030204" pitchFamily="34" charset="0"/>
              </a:rPr>
              <a:t>address existing gaps </a:t>
            </a:r>
            <a:r>
              <a:rPr lang="en-US" sz="1800" dirty="0">
                <a:solidFill>
                  <a:srgbClr val="000000"/>
                </a:solidFill>
                <a:latin typeface="Calibri" panose="020F0502020204030204" pitchFamily="34" charset="0"/>
                <a:cs typeface="Calibri" panose="020F0502020204030204" pitchFamily="34" charset="0"/>
              </a:rPr>
              <a:t>identified in the </a:t>
            </a:r>
            <a:r>
              <a:rPr lang="en-US" sz="1800" dirty="0" err="1" smtClean="0">
                <a:solidFill>
                  <a:srgbClr val="000000"/>
                </a:solidFill>
                <a:latin typeface="Calibri" panose="020F0502020204030204" pitchFamily="34" charset="0"/>
                <a:cs typeface="Calibri" panose="020F0502020204030204" pitchFamily="34" charset="0"/>
              </a:rPr>
              <a:t>programme</a:t>
            </a:r>
            <a:r>
              <a:rPr lang="en-US" sz="1800" dirty="0" smtClean="0">
                <a:solidFill>
                  <a:srgbClr val="000000"/>
                </a:solidFill>
                <a:latin typeface="Calibri" panose="020F0502020204030204" pitchFamily="34" charset="0"/>
                <a:cs typeface="Calibri" panose="020F0502020204030204" pitchFamily="34" charset="0"/>
              </a:rPr>
              <a:t>.</a:t>
            </a:r>
          </a:p>
          <a:p>
            <a:pPr marL="0" indent="0" algn="just">
              <a:buNone/>
            </a:pPr>
            <a:endParaRPr lang="en-GB" sz="1800" dirty="0">
              <a:solidFill>
                <a:srgbClr val="000000"/>
              </a:solidFill>
              <a:latin typeface="Calibri" panose="020F0502020204030204" pitchFamily="34" charset="0"/>
              <a:cs typeface="Calibri" panose="020F0502020204030204" pitchFamily="34" charset="0"/>
            </a:endParaRPr>
          </a:p>
          <a:p>
            <a:pPr marL="257175" lvl="0" indent="-257175" algn="just"/>
            <a:r>
              <a:rPr lang="en-ZA" sz="1800" dirty="0" smtClean="0">
                <a:solidFill>
                  <a:srgbClr val="000000"/>
                </a:solidFill>
                <a:latin typeface="Calibri" panose="020F0502020204030204" pitchFamily="34" charset="0"/>
                <a:cs typeface="Calibri" panose="020F0502020204030204" pitchFamily="34" charset="0"/>
              </a:rPr>
              <a:t>To deliver on this assignment, an </a:t>
            </a:r>
            <a:r>
              <a:rPr lang="en-ZA" sz="1800" dirty="0">
                <a:solidFill>
                  <a:srgbClr val="000000"/>
                </a:solidFill>
                <a:latin typeface="Calibri" panose="020F0502020204030204" pitchFamily="34" charset="0"/>
                <a:cs typeface="Calibri" panose="020F0502020204030204" pitchFamily="34" charset="0"/>
              </a:rPr>
              <a:t>inter-departmental task team (consisting of </a:t>
            </a:r>
            <a:r>
              <a:rPr lang="en-ZA" sz="1800" dirty="0" smtClean="0">
                <a:solidFill>
                  <a:srgbClr val="000000"/>
                </a:solidFill>
                <a:latin typeface="Calibri" panose="020F0502020204030204" pitchFamily="34" charset="0"/>
                <a:cs typeface="Calibri" panose="020F0502020204030204" pitchFamily="34" charset="0"/>
              </a:rPr>
              <a:t>sector lead departments and the ILO) </a:t>
            </a:r>
            <a:r>
              <a:rPr lang="en-ZA" sz="1800" dirty="0">
                <a:solidFill>
                  <a:srgbClr val="000000"/>
                </a:solidFill>
                <a:latin typeface="Calibri" panose="020F0502020204030204" pitchFamily="34" charset="0"/>
                <a:cs typeface="Calibri" panose="020F0502020204030204" pitchFamily="34" charset="0"/>
              </a:rPr>
              <a:t>has been </a:t>
            </a:r>
            <a:r>
              <a:rPr lang="en-ZA" sz="1800" dirty="0" smtClean="0">
                <a:solidFill>
                  <a:srgbClr val="000000"/>
                </a:solidFill>
                <a:latin typeface="Calibri" panose="020F0502020204030204" pitchFamily="34" charset="0"/>
                <a:cs typeface="Calibri" panose="020F0502020204030204" pitchFamily="34" charset="0"/>
              </a:rPr>
              <a:t>established.</a:t>
            </a:r>
          </a:p>
          <a:p>
            <a:pPr marL="0" lvl="0" indent="0" algn="just">
              <a:buNone/>
            </a:pPr>
            <a:endParaRPr lang="en-ZA" sz="1800" dirty="0">
              <a:solidFill>
                <a:srgbClr val="000000"/>
              </a:solidFill>
              <a:latin typeface="Calibri" panose="020F0502020204030204" pitchFamily="34" charset="0"/>
              <a:cs typeface="Calibri" panose="020F0502020204030204" pitchFamily="34" charset="0"/>
            </a:endParaRPr>
          </a:p>
          <a:p>
            <a:pPr marL="257175" lvl="0" indent="-257175" algn="just"/>
            <a:r>
              <a:rPr lang="en-US" sz="1800" dirty="0" smtClean="0">
                <a:solidFill>
                  <a:srgbClr val="000000"/>
                </a:solidFill>
                <a:latin typeface="Calibri" panose="020F0502020204030204" pitchFamily="34" charset="0"/>
                <a:cs typeface="Calibri" panose="020F0502020204030204" pitchFamily="34" charset="0"/>
              </a:rPr>
              <a:t>The work to develop an EPWP Policy has started in July 2018, broken down into two phases.</a:t>
            </a:r>
            <a:endParaRPr lang="en-ZA" sz="1800" dirty="0">
              <a:solidFill>
                <a:srgbClr val="000000"/>
              </a:solidFill>
              <a:latin typeface="Calibri" panose="020F0502020204030204" pitchFamily="34" charset="0"/>
              <a:cs typeface="Calibri" panose="020F0502020204030204" pitchFamily="34" charset="0"/>
            </a:endParaRPr>
          </a:p>
          <a:p>
            <a:pPr marL="0" indent="0">
              <a:buNone/>
            </a:pPr>
            <a:endParaRPr lang="en-ZA" dirty="0"/>
          </a:p>
        </p:txBody>
      </p:sp>
    </p:spTree>
    <p:extLst>
      <p:ext uri="{BB962C8B-B14F-4D97-AF65-F5344CB8AC3E}">
        <p14:creationId xmlns:p14="http://schemas.microsoft.com/office/powerpoint/2010/main" val="12879151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30</a:t>
            </a:fld>
            <a:endParaRPr lang="en-US" sz="1400" dirty="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8" name="TextBox 7"/>
          <p:cNvSpPr txBox="1"/>
          <p:nvPr/>
        </p:nvSpPr>
        <p:spPr>
          <a:xfrm>
            <a:off x="143508" y="-13992"/>
            <a:ext cx="8856984" cy="671851"/>
          </a:xfrm>
          <a:prstGeom prst="rect">
            <a:avLst/>
          </a:prstGeom>
          <a:noFill/>
        </p:spPr>
        <p:txBody>
          <a:bodyPr wrap="square" rtlCol="0">
            <a:spAutoFit/>
          </a:bodyPr>
          <a:lstStyle>
            <a:defPPr>
              <a:defRPr lang="en-ZA"/>
            </a:defPPr>
            <a:lvl1pPr marL="342900" indent="-342900" algn="l">
              <a:buFont typeface="Arial" panose="020B0604020202020204" pitchFamily="34" charset="0"/>
              <a:buChar char="•"/>
              <a:defRPr>
                <a:latin typeface="Arial" panose="020B0604020202020204" pitchFamily="34" charset="0"/>
                <a:cs typeface="Arial" panose="020B0604020202020204" pitchFamily="34" charset="0"/>
              </a:defRPr>
            </a:lvl1pPr>
          </a:lstStyle>
          <a:p>
            <a:pPr marL="0" indent="0" algn="ctr">
              <a:lnSpc>
                <a:spcPct val="150000"/>
              </a:lnSpc>
              <a:buFont typeface="Arial" panose="020B0604020202020204" pitchFamily="34" charset="0"/>
              <a:buNone/>
            </a:pPr>
            <a:r>
              <a:rPr lang="en-US" sz="2800" b="1" dirty="0" smtClean="0">
                <a:solidFill>
                  <a:srgbClr val="000000"/>
                </a:solidFill>
                <a:latin typeface="Calibri" panose="020F0502020204030204" pitchFamily="34" charset="0"/>
                <a:cs typeface="Calibri" panose="020F0502020204030204" pitchFamily="34" charset="0"/>
              </a:rPr>
              <a:t>Action plan to resolve audit issues</a:t>
            </a:r>
            <a:endParaRPr lang="en-US" sz="2800" b="1" dirty="0">
              <a:solidFill>
                <a:srgbClr val="000000"/>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nvPr>
        </p:nvGraphicFramePr>
        <p:xfrm>
          <a:off x="251520" y="1222845"/>
          <a:ext cx="8496944" cy="2675128"/>
        </p:xfrm>
        <a:graphic>
          <a:graphicData uri="http://schemas.openxmlformats.org/drawingml/2006/table">
            <a:tbl>
              <a:tblPr firstRow="1" bandRow="1">
                <a:tableStyleId>{5940675A-B579-460E-94D1-54222C63F5DA}</a:tableStyleId>
              </a:tblPr>
              <a:tblGrid>
                <a:gridCol w="2232248"/>
                <a:gridCol w="6264696"/>
              </a:tblGrid>
              <a:tr h="370840">
                <a:tc>
                  <a:txBody>
                    <a:bodyPr/>
                    <a:lstStyle/>
                    <a:p>
                      <a:r>
                        <a:rPr lang="en-US" sz="1800" b="1" dirty="0" smtClean="0">
                          <a:latin typeface="Arial" panose="020B0604020202020204" pitchFamily="34" charset="0"/>
                          <a:cs typeface="Arial" panose="020B0604020202020204" pitchFamily="34" charset="0"/>
                        </a:rPr>
                        <a:t>Objective</a:t>
                      </a:r>
                      <a:endParaRPr lang="en-US" sz="1800" b="1" dirty="0">
                        <a:latin typeface="Arial" panose="020B0604020202020204" pitchFamily="34" charset="0"/>
                        <a:cs typeface="Arial" panose="020B0604020202020204" pitchFamily="34" charset="0"/>
                      </a:endParaRPr>
                    </a:p>
                  </a:txBody>
                  <a:tcPr>
                    <a:solidFill>
                      <a:schemeClr val="bg1">
                        <a:lumMod val="85000"/>
                      </a:schemeClr>
                    </a:solidFill>
                  </a:tcPr>
                </a:tc>
                <a:tc>
                  <a:txBody>
                    <a:bodyPr/>
                    <a:lstStyle/>
                    <a:p>
                      <a:r>
                        <a:rPr lang="en-US" sz="1800" b="1" dirty="0" smtClean="0">
                          <a:latin typeface="Arial" panose="020B0604020202020204" pitchFamily="34" charset="0"/>
                          <a:cs typeface="Arial" panose="020B0604020202020204" pitchFamily="34" charset="0"/>
                        </a:rPr>
                        <a:t>Target</a:t>
                      </a:r>
                      <a:endParaRPr lang="en-US" sz="1800" b="1" dirty="0">
                        <a:latin typeface="Arial" panose="020B0604020202020204" pitchFamily="34" charset="0"/>
                        <a:cs typeface="Arial" panose="020B0604020202020204" pitchFamily="34" charset="0"/>
                      </a:endParaRPr>
                    </a:p>
                  </a:txBody>
                  <a:tcPr>
                    <a:solidFill>
                      <a:schemeClr val="bg1">
                        <a:lumMod val="85000"/>
                      </a:schemeClr>
                    </a:solidFill>
                  </a:tcPr>
                </a:tc>
              </a:tr>
              <a:tr h="741680">
                <a:tc>
                  <a:txBody>
                    <a:bodyPr/>
                    <a:lstStyle/>
                    <a:p>
                      <a:pPr marL="342900" marR="0" indent="-342900" algn="l" defTabSz="914400" rtl="0" eaLnBrk="1" fontAlgn="auto" latinLnBrk="0" hangingPunct="1">
                        <a:lnSpc>
                          <a:spcPct val="100000"/>
                        </a:lnSpc>
                        <a:spcBef>
                          <a:spcPts val="0"/>
                        </a:spcBef>
                        <a:spcAft>
                          <a:spcPts val="0"/>
                        </a:spcAft>
                        <a:buClrTx/>
                        <a:buSzTx/>
                        <a:buFont typeface="+mj-lt"/>
                        <a:buAutoNum type="arabicPeriod" startAt="3"/>
                        <a:tabLst/>
                        <a:defRPr/>
                      </a:pPr>
                      <a:r>
                        <a:rPr lang="en-US" sz="1800" dirty="0" smtClean="0">
                          <a:latin typeface="Arial" panose="020B0604020202020204" pitchFamily="34" charset="0"/>
                          <a:cs typeface="Arial" panose="020B0604020202020204" pitchFamily="34" charset="0"/>
                        </a:rPr>
                        <a:t>Ensure integrity of lists of grant-funded projects.</a:t>
                      </a:r>
                    </a:p>
                  </a:txBody>
                  <a:tcPr/>
                </a:tc>
                <a:tc>
                  <a:txBody>
                    <a:bodyPr/>
                    <a:lstStyle/>
                    <a:p>
                      <a:pPr marL="342900" marR="0" lvl="0" indent="-342900" algn="just">
                        <a:lnSpc>
                          <a:spcPct val="120000"/>
                        </a:lnSpc>
                        <a:spcBef>
                          <a:spcPts val="0"/>
                        </a:spcBef>
                        <a:spcAft>
                          <a:spcPts val="0"/>
                        </a:spcAft>
                        <a:buFont typeface="+mj-lt"/>
                        <a:buAutoNum type="arabicPeriod"/>
                      </a:pPr>
                      <a:r>
                        <a:rPr lang="en-US" sz="1800" dirty="0" smtClean="0">
                          <a:effectLst/>
                          <a:latin typeface="Arial" panose="020B0604020202020204" pitchFamily="34" charset="0"/>
                          <a:ea typeface="Calibri" panose="020F0502020204030204" pitchFamily="34" charset="0"/>
                          <a:cs typeface="Arial" panose="020B0604020202020204" pitchFamily="34" charset="0"/>
                        </a:rPr>
                        <a:t>Resubmission of lists of grant-funded projects by the public bodies for which not all such projects have reported by the end of the third quarter, to ensure that these lists have not been changed unilaterally by the public body.</a:t>
                      </a:r>
                    </a:p>
                    <a:p>
                      <a:pPr marL="342900" marR="0" lvl="0" indent="-342900" algn="just">
                        <a:lnSpc>
                          <a:spcPct val="120000"/>
                        </a:lnSpc>
                        <a:spcBef>
                          <a:spcPts val="0"/>
                        </a:spcBef>
                        <a:spcAft>
                          <a:spcPts val="0"/>
                        </a:spcAft>
                        <a:buFont typeface="+mj-lt"/>
                        <a:buAutoNum type="arabicPeriod"/>
                      </a:pPr>
                      <a:r>
                        <a:rPr lang="en-US" sz="1800" dirty="0" smtClean="0">
                          <a:effectLst/>
                          <a:latin typeface="Arial" panose="020B0604020202020204" pitchFamily="34" charset="0"/>
                          <a:ea typeface="Calibri" panose="020F0502020204030204" pitchFamily="34" charset="0"/>
                          <a:cs typeface="Arial" panose="020B0604020202020204" pitchFamily="34" charset="0"/>
                        </a:rPr>
                        <a:t>Ensure POE of engagement with public bodies to ensure the reporting of all valid projects.</a:t>
                      </a:r>
                    </a:p>
                  </a:txBody>
                  <a:tcPr marL="68580" marR="68580" marT="0" marB="0"/>
                </a:tc>
              </a:tr>
            </a:tbl>
          </a:graphicData>
        </a:graphic>
      </p:graphicFrame>
    </p:spTree>
    <p:extLst>
      <p:ext uri="{BB962C8B-B14F-4D97-AF65-F5344CB8AC3E}">
        <p14:creationId xmlns:p14="http://schemas.microsoft.com/office/powerpoint/2010/main" val="1688652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p:nvPr>
        </p:nvSpPr>
        <p:spPr>
          <a:xfrm>
            <a:off x="611560" y="947649"/>
            <a:ext cx="7772400" cy="4186907"/>
          </a:xfrm>
        </p:spPr>
        <p:txBody>
          <a:bodyPr/>
          <a:lstStyle/>
          <a:p>
            <a:pPr marL="0" indent="0">
              <a:buNone/>
            </a:pPr>
            <a:endParaRPr lang="en-ZA" dirty="0" smtClean="0"/>
          </a:p>
          <a:p>
            <a:pPr marL="0" indent="0">
              <a:buNone/>
            </a:pPr>
            <a:r>
              <a:rPr lang="en-ZA" sz="2800" dirty="0" smtClean="0">
                <a:latin typeface="Calibri" panose="020F0502020204030204" pitchFamily="34" charset="0"/>
                <a:cs typeface="Calibri" panose="020F0502020204030204" pitchFamily="34" charset="0"/>
              </a:rPr>
              <a:t>Ms Lindiwe Nkuna</a:t>
            </a:r>
          </a:p>
          <a:p>
            <a:pPr marL="0" indent="0">
              <a:buNone/>
            </a:pPr>
            <a:r>
              <a:rPr lang="en-ZA" sz="2800" dirty="0" smtClean="0">
                <a:latin typeface="Calibri" panose="020F0502020204030204" pitchFamily="34" charset="0"/>
                <a:cs typeface="Calibri" panose="020F0502020204030204" pitchFamily="34" charset="0"/>
              </a:rPr>
              <a:t>Acting Chief Director: EPWP Sustainable Livelihoods, Convergence and Compliance</a:t>
            </a:r>
          </a:p>
          <a:p>
            <a:pPr marL="0" indent="0">
              <a:buNone/>
            </a:pPr>
            <a:r>
              <a:rPr lang="en-ZA" sz="2800" dirty="0" smtClean="0">
                <a:latin typeface="Calibri" panose="020F0502020204030204" pitchFamily="34" charset="0"/>
                <a:cs typeface="Calibri" panose="020F0502020204030204" pitchFamily="34" charset="0"/>
              </a:rPr>
              <a:t>Email: </a:t>
            </a:r>
            <a:r>
              <a:rPr lang="en-ZA" sz="2800" dirty="0" smtClean="0">
                <a:latin typeface="Calibri" panose="020F0502020204030204" pitchFamily="34" charset="0"/>
                <a:cs typeface="Calibri" panose="020F0502020204030204" pitchFamily="34" charset="0"/>
                <a:hlinkClick r:id="rId2"/>
              </a:rPr>
              <a:t>Lindiwe.Nkuna@dpw.gov.za</a:t>
            </a:r>
            <a:endParaRPr lang="en-ZA" sz="2800" dirty="0" smtClean="0">
              <a:latin typeface="Calibri" panose="020F0502020204030204" pitchFamily="34" charset="0"/>
              <a:cs typeface="Calibri" panose="020F0502020204030204" pitchFamily="34" charset="0"/>
            </a:endParaRPr>
          </a:p>
          <a:p>
            <a:pPr marL="0" indent="0">
              <a:buNone/>
            </a:pPr>
            <a:r>
              <a:rPr lang="en-ZA" sz="2800" dirty="0" smtClean="0">
                <a:latin typeface="Calibri" panose="020F0502020204030204" pitchFamily="34" charset="0"/>
                <a:cs typeface="Calibri" panose="020F0502020204030204" pitchFamily="34" charset="0"/>
              </a:rPr>
              <a:t>Tel: 012 492 3011</a:t>
            </a:r>
          </a:p>
          <a:p>
            <a:pPr marL="0" indent="0">
              <a:buNone/>
            </a:pPr>
            <a:r>
              <a:rPr lang="en-ZA" sz="2800" dirty="0" smtClean="0">
                <a:latin typeface="Calibri" panose="020F0502020204030204" pitchFamily="34" charset="0"/>
                <a:cs typeface="Calibri" panose="020F0502020204030204" pitchFamily="34" charset="0"/>
              </a:rPr>
              <a:t>Cell: 082 413 9975</a:t>
            </a:r>
            <a:endParaRPr lang="en-ZA" sz="2800" dirty="0">
              <a:latin typeface="Calibri" panose="020F0502020204030204" pitchFamily="34" charset="0"/>
              <a:cs typeface="Calibri" panose="020F0502020204030204" pitchFamily="34" charset="0"/>
            </a:endParaRPr>
          </a:p>
        </p:txBody>
      </p:sp>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31</a:t>
            </a:fld>
            <a:endParaRPr lang="en-US" sz="1400" dirty="0" smtClean="0">
              <a:solidFill>
                <a:srgbClr val="000000"/>
              </a:solidFill>
              <a:latin typeface="Arial" charset="0"/>
            </a:endParaRPr>
          </a:p>
        </p:txBody>
      </p:sp>
      <p:sp>
        <p:nvSpPr>
          <p:cNvPr id="2" name="Title 1"/>
          <p:cNvSpPr>
            <a:spLocks noGrp="1"/>
          </p:cNvSpPr>
          <p:nvPr>
            <p:ph type="title" idx="4294967295"/>
          </p:nvPr>
        </p:nvSpPr>
        <p:spPr>
          <a:xfrm>
            <a:off x="0" y="115888"/>
            <a:ext cx="9144000" cy="720725"/>
          </a:xfrm>
        </p:spPr>
        <p:txBody>
          <a:bodyPr/>
          <a:lstStyle/>
          <a:p>
            <a:r>
              <a:rPr lang="en-US" sz="2400" b="1" dirty="0" smtClean="0">
                <a:solidFill>
                  <a:schemeClr val="tx1"/>
                </a:solidFill>
                <a:latin typeface="Arial" pitchFamily="34" charset="0"/>
                <a:cs typeface="Arial" pitchFamily="34" charset="0"/>
              </a:rPr>
              <a:t>Thank you very much for your attention</a:t>
            </a:r>
            <a:endParaRPr lang="en-ZA" sz="2400" b="1" dirty="0">
              <a:solidFill>
                <a:schemeClr val="tx1"/>
              </a:solidFill>
              <a:latin typeface="Arial" pitchFamily="34" charset="0"/>
              <a:cs typeface="Arial" pitchFamily="34" charset="0"/>
            </a:endParaRPr>
          </a:p>
        </p:txBody>
      </p:sp>
      <p:pic>
        <p:nvPicPr>
          <p:cNvPr id="27652" name="Picture 5" descr="EPWP letterhead temp-1 (2)"/>
          <p:cNvPicPr>
            <a:picLocks noChangeAspect="1" noChangeArrowheads="1"/>
          </p:cNvPicPr>
          <p:nvPr/>
        </p:nvPicPr>
        <p:blipFill>
          <a:blip r:embed="rId3">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8366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Tree>
    <p:extLst>
      <p:ext uri="{BB962C8B-B14F-4D97-AF65-F5344CB8AC3E}">
        <p14:creationId xmlns:p14="http://schemas.microsoft.com/office/powerpoint/2010/main" val="279196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719981"/>
          </a:xfrm>
        </p:spPr>
        <p:txBody>
          <a:bodyPr/>
          <a:lstStyle/>
          <a:p>
            <a:r>
              <a:rPr lang="en-ZA" sz="2800" b="1" dirty="0">
                <a:latin typeface="Calibri" panose="020F0502020204030204" pitchFamily="34" charset="0"/>
                <a:cs typeface="Calibri" panose="020F0502020204030204" pitchFamily="34" charset="0"/>
              </a:rPr>
              <a:t>T</a:t>
            </a:r>
            <a:r>
              <a:rPr lang="en-ZA" sz="2800" b="1" dirty="0" smtClean="0">
                <a:latin typeface="Calibri" panose="020F0502020204030204" pitchFamily="34" charset="0"/>
                <a:cs typeface="Calibri" panose="020F0502020204030204" pitchFamily="34" charset="0"/>
              </a:rPr>
              <a:t>he EPWP Policy Development Process</a:t>
            </a:r>
            <a:endParaRPr lang="en-ZA" sz="2800" b="1" dirty="0">
              <a:latin typeface="Calibri" panose="020F0502020204030204" pitchFamily="34" charset="0"/>
              <a:cs typeface="Calibri" panose="020F0502020204030204" pitchFamily="34" charset="0"/>
            </a:endParaRPr>
          </a:p>
        </p:txBody>
      </p:sp>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4</a:t>
            </a:fld>
            <a:endParaRPr lang="en-US" sz="140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3" name="Rectangle 6"/>
          <p:cNvSpPr>
            <a:spLocks noChangeArrowheads="1"/>
          </p:cNvSpPr>
          <p:nvPr/>
        </p:nvSpPr>
        <p:spPr bwMode="auto">
          <a:xfrm>
            <a:off x="323850" y="1916113"/>
            <a:ext cx="84963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20000"/>
              </a:spcBef>
              <a:buClr>
                <a:srgbClr val="FF872D"/>
              </a:buClr>
            </a:pPr>
            <a:endParaRPr lang="en-US" sz="4000" b="1">
              <a:solidFill>
                <a:srgbClr val="333399"/>
              </a:solidFill>
              <a:latin typeface="Arial" charset="0"/>
              <a:ea typeface="ＭＳ Ｐゴシック" pitchFamily="34" charset="-128"/>
            </a:endParaRPr>
          </a:p>
        </p:txBody>
      </p:sp>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72995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a:solidFill>
                <a:srgbClr val="000000"/>
              </a:solidFill>
              <a:latin typeface="Lucida Grande" pitchFamily="124" charset="0"/>
              <a:ea typeface="ＭＳ Ｐゴシック" pitchFamily="34" charset="-128"/>
            </a:endParaRPr>
          </a:p>
        </p:txBody>
      </p:sp>
      <p:sp>
        <p:nvSpPr>
          <p:cNvPr id="3" name="Content Placeholder 2"/>
          <p:cNvSpPr>
            <a:spLocks noGrp="1"/>
          </p:cNvSpPr>
          <p:nvPr>
            <p:ph idx="1"/>
          </p:nvPr>
        </p:nvSpPr>
        <p:spPr>
          <a:xfrm>
            <a:off x="293453" y="729950"/>
            <a:ext cx="8743950" cy="5011067"/>
          </a:xfrm>
        </p:spPr>
        <p:txBody>
          <a:bodyPr/>
          <a:lstStyle/>
          <a:p>
            <a:pPr marL="0" indent="0">
              <a:buNone/>
            </a:pPr>
            <a:r>
              <a:rPr lang="en-US" sz="2200" b="1" dirty="0" smtClean="0">
                <a:solidFill>
                  <a:srgbClr val="000000"/>
                </a:solidFill>
                <a:latin typeface="Calibri" panose="020F0502020204030204" pitchFamily="34" charset="0"/>
                <a:cs typeface="Calibri" panose="020F0502020204030204" pitchFamily="34" charset="0"/>
              </a:rPr>
              <a:t>Phase </a:t>
            </a:r>
            <a:r>
              <a:rPr lang="en-US" sz="2200" b="1" dirty="0">
                <a:solidFill>
                  <a:srgbClr val="000000"/>
                </a:solidFill>
                <a:latin typeface="Calibri" panose="020F0502020204030204" pitchFamily="34" charset="0"/>
                <a:cs typeface="Calibri" panose="020F0502020204030204" pitchFamily="34" charset="0"/>
              </a:rPr>
              <a:t>1</a:t>
            </a:r>
            <a:r>
              <a:rPr lang="en-US" sz="2200" dirty="0" smtClean="0">
                <a:solidFill>
                  <a:srgbClr val="000000"/>
                </a:solidFill>
                <a:latin typeface="Calibri" panose="020F0502020204030204" pitchFamily="34" charset="0"/>
                <a:cs typeface="Calibri" panose="020F0502020204030204" pitchFamily="34" charset="0"/>
              </a:rPr>
              <a:t>: Collation </a:t>
            </a:r>
            <a:r>
              <a:rPr lang="en-US" sz="2200" dirty="0">
                <a:solidFill>
                  <a:srgbClr val="000000"/>
                </a:solidFill>
                <a:latin typeface="Calibri" panose="020F0502020204030204" pitchFamily="34" charset="0"/>
                <a:cs typeface="Calibri" panose="020F0502020204030204" pitchFamily="34" charset="0"/>
              </a:rPr>
              <a:t>and consolidation of existing written policy prescripts of the EPWP in its current form. </a:t>
            </a:r>
            <a:endParaRPr lang="en-US" sz="2200" dirty="0" smtClean="0">
              <a:solidFill>
                <a:srgbClr val="000000"/>
              </a:solidFill>
              <a:latin typeface="Calibri" panose="020F0502020204030204" pitchFamily="34" charset="0"/>
              <a:cs typeface="Calibri" panose="020F0502020204030204" pitchFamily="34" charset="0"/>
            </a:endParaRPr>
          </a:p>
          <a:p>
            <a:pPr marL="285750">
              <a:buFont typeface="Arial" panose="020B0604020202020204" pitchFamily="34" charset="0"/>
              <a:buChar char="•"/>
            </a:pPr>
            <a:endParaRPr lang="en-US" sz="2200" dirty="0">
              <a:solidFill>
                <a:srgbClr val="000000"/>
              </a:solidFill>
              <a:latin typeface="Calibri" panose="020F0502020204030204" pitchFamily="34" charset="0"/>
              <a:cs typeface="Calibri" panose="020F0502020204030204" pitchFamily="34" charset="0"/>
            </a:endParaRPr>
          </a:p>
          <a:p>
            <a:pPr marL="0" indent="0">
              <a:buNone/>
            </a:pPr>
            <a:r>
              <a:rPr lang="en-US" sz="2200" dirty="0" smtClean="0">
                <a:solidFill>
                  <a:srgbClr val="000000"/>
                </a:solidFill>
                <a:latin typeface="Calibri" panose="020F0502020204030204" pitchFamily="34" charset="0"/>
                <a:cs typeface="Calibri" panose="020F0502020204030204" pitchFamily="34" charset="0"/>
              </a:rPr>
              <a:t>This </a:t>
            </a:r>
            <a:r>
              <a:rPr lang="en-US" sz="2200" dirty="0">
                <a:solidFill>
                  <a:srgbClr val="000000"/>
                </a:solidFill>
                <a:latin typeface="Calibri" panose="020F0502020204030204" pitchFamily="34" charset="0"/>
                <a:cs typeface="Calibri" panose="020F0502020204030204" pitchFamily="34" charset="0"/>
              </a:rPr>
              <a:t>Phase </a:t>
            </a:r>
            <a:r>
              <a:rPr lang="en-US" sz="2200" dirty="0" smtClean="0">
                <a:solidFill>
                  <a:srgbClr val="000000"/>
                </a:solidFill>
                <a:latin typeface="Calibri" panose="020F0502020204030204" pitchFamily="34" charset="0"/>
                <a:cs typeface="Calibri" panose="020F0502020204030204" pitchFamily="34" charset="0"/>
              </a:rPr>
              <a:t>was shorter </a:t>
            </a:r>
            <a:r>
              <a:rPr lang="en-US" sz="2200" dirty="0">
                <a:solidFill>
                  <a:srgbClr val="000000"/>
                </a:solidFill>
                <a:latin typeface="Calibri" panose="020F0502020204030204" pitchFamily="34" charset="0"/>
                <a:cs typeface="Calibri" panose="020F0502020204030204" pitchFamily="34" charset="0"/>
              </a:rPr>
              <a:t>in </a:t>
            </a:r>
            <a:r>
              <a:rPr lang="en-US" sz="2200" dirty="0" smtClean="0">
                <a:solidFill>
                  <a:srgbClr val="000000"/>
                </a:solidFill>
                <a:latin typeface="Calibri" panose="020F0502020204030204" pitchFamily="34" charset="0"/>
                <a:cs typeface="Calibri" panose="020F0502020204030204" pitchFamily="34" charset="0"/>
              </a:rPr>
              <a:t>duration (2 months) and did </a:t>
            </a:r>
            <a:r>
              <a:rPr lang="en-US" sz="2200" dirty="0">
                <a:solidFill>
                  <a:srgbClr val="000000"/>
                </a:solidFill>
                <a:latin typeface="Calibri" panose="020F0502020204030204" pitchFamily="34" charset="0"/>
                <a:cs typeface="Calibri" panose="020F0502020204030204" pitchFamily="34" charset="0"/>
              </a:rPr>
              <a:t>not </a:t>
            </a:r>
            <a:r>
              <a:rPr lang="en-US" sz="2200" dirty="0" smtClean="0">
                <a:solidFill>
                  <a:srgbClr val="000000"/>
                </a:solidFill>
                <a:latin typeface="Calibri" panose="020F0502020204030204" pitchFamily="34" charset="0"/>
                <a:cs typeface="Calibri" panose="020F0502020204030204" pitchFamily="34" charset="0"/>
              </a:rPr>
              <a:t>require </a:t>
            </a:r>
            <a:r>
              <a:rPr lang="en-US" sz="2200" dirty="0">
                <a:solidFill>
                  <a:srgbClr val="000000"/>
                </a:solidFill>
                <a:latin typeface="Calibri" panose="020F0502020204030204" pitchFamily="34" charset="0"/>
                <a:cs typeface="Calibri" panose="020F0502020204030204" pitchFamily="34" charset="0"/>
              </a:rPr>
              <a:t>extensive and </a:t>
            </a:r>
            <a:r>
              <a:rPr lang="en-US" sz="2200" dirty="0" smtClean="0">
                <a:solidFill>
                  <a:srgbClr val="000000"/>
                </a:solidFill>
                <a:latin typeface="Calibri" panose="020F0502020204030204" pitchFamily="34" charset="0"/>
                <a:cs typeface="Calibri" panose="020F0502020204030204" pitchFamily="34" charset="0"/>
              </a:rPr>
              <a:t>wide consultations with stakeholders.</a:t>
            </a:r>
          </a:p>
          <a:p>
            <a:pPr marL="285750">
              <a:buFont typeface="Arial" panose="020B0604020202020204" pitchFamily="34" charset="0"/>
              <a:buChar char="•"/>
            </a:pPr>
            <a:endParaRPr lang="en-US" sz="2200" dirty="0" smtClean="0">
              <a:solidFill>
                <a:srgbClr val="000000"/>
              </a:solidFill>
              <a:latin typeface="Calibri" panose="020F0502020204030204" pitchFamily="34" charset="0"/>
              <a:cs typeface="Calibri" panose="020F0502020204030204" pitchFamily="34" charset="0"/>
            </a:endParaRPr>
          </a:p>
          <a:p>
            <a:pPr marL="0" indent="0">
              <a:buNone/>
            </a:pPr>
            <a:r>
              <a:rPr lang="en-US" sz="2200" dirty="0" smtClean="0">
                <a:solidFill>
                  <a:srgbClr val="000000"/>
                </a:solidFill>
                <a:latin typeface="Calibri" panose="020F0502020204030204" pitchFamily="34" charset="0"/>
                <a:cs typeface="Calibri" panose="020F0502020204030204" pitchFamily="34" charset="0"/>
              </a:rPr>
              <a:t>The work covered during this phase entailed:</a:t>
            </a:r>
          </a:p>
          <a:p>
            <a:pPr marL="400050" lvl="1" indent="0">
              <a:buNone/>
            </a:pPr>
            <a:endParaRPr lang="en-US" sz="2000" dirty="0">
              <a:solidFill>
                <a:srgbClr val="000000"/>
              </a:solidFill>
              <a:latin typeface="Calibri" panose="020F0502020204030204" pitchFamily="34" charset="0"/>
              <a:cs typeface="Calibri" panose="020F0502020204030204" pitchFamily="34" charset="0"/>
            </a:endParaRPr>
          </a:p>
          <a:p>
            <a:pPr marL="857250" lvl="1" indent="-457200">
              <a:buFont typeface="+mj-lt"/>
              <a:buAutoNum type="alphaLcParenR"/>
            </a:pPr>
            <a:r>
              <a:rPr lang="en-US" sz="2000" dirty="0" smtClean="0">
                <a:solidFill>
                  <a:srgbClr val="000000"/>
                </a:solidFill>
                <a:latin typeface="Calibri" panose="020F0502020204030204" pitchFamily="34" charset="0"/>
                <a:cs typeface="Calibri" panose="020F0502020204030204" pitchFamily="34" charset="0"/>
              </a:rPr>
              <a:t>Reviewing </a:t>
            </a:r>
            <a:r>
              <a:rPr lang="en-US" sz="2000" dirty="0">
                <a:solidFill>
                  <a:srgbClr val="000000"/>
                </a:solidFill>
                <a:latin typeface="Calibri" panose="020F0502020204030204" pitchFamily="34" charset="0"/>
                <a:cs typeface="Calibri" panose="020F0502020204030204" pitchFamily="34" charset="0"/>
              </a:rPr>
              <a:t>relevant material to feed into the EPWP Policy consolidation.</a:t>
            </a:r>
          </a:p>
          <a:p>
            <a:pPr marL="857250" lvl="1" indent="-457200">
              <a:buFont typeface="+mj-lt"/>
              <a:buAutoNum type="alphaLcParenR"/>
            </a:pPr>
            <a:r>
              <a:rPr lang="en-US" sz="2000" dirty="0" smtClean="0">
                <a:solidFill>
                  <a:srgbClr val="000000"/>
                </a:solidFill>
                <a:latin typeface="Calibri" panose="020F0502020204030204" pitchFamily="34" charset="0"/>
                <a:cs typeface="Calibri" panose="020F0502020204030204" pitchFamily="34" charset="0"/>
              </a:rPr>
              <a:t>Engaging </a:t>
            </a:r>
            <a:r>
              <a:rPr lang="en-US" sz="2000" dirty="0">
                <a:solidFill>
                  <a:srgbClr val="000000"/>
                </a:solidFill>
                <a:latin typeface="Calibri" panose="020F0502020204030204" pitchFamily="34" charset="0"/>
                <a:cs typeface="Calibri" panose="020F0502020204030204" pitchFamily="34" charset="0"/>
              </a:rPr>
              <a:t>in necessary consultation with relevant stakeholders to secure their input.</a:t>
            </a:r>
          </a:p>
          <a:p>
            <a:pPr marL="857250" lvl="1" indent="-457200">
              <a:buFont typeface="+mj-lt"/>
              <a:buAutoNum type="alphaLcParenR"/>
            </a:pPr>
            <a:r>
              <a:rPr lang="en-US" sz="2000" dirty="0" smtClean="0">
                <a:solidFill>
                  <a:srgbClr val="000000"/>
                </a:solidFill>
                <a:latin typeface="Calibri" panose="020F0502020204030204" pitchFamily="34" charset="0"/>
                <a:cs typeface="Calibri" panose="020F0502020204030204" pitchFamily="34" charset="0"/>
              </a:rPr>
              <a:t>Consulting </a:t>
            </a:r>
            <a:r>
              <a:rPr lang="en-US" sz="2000" dirty="0">
                <a:solidFill>
                  <a:srgbClr val="000000"/>
                </a:solidFill>
                <a:latin typeface="Calibri" panose="020F0502020204030204" pitchFamily="34" charset="0"/>
                <a:cs typeface="Calibri" panose="020F0502020204030204" pitchFamily="34" charset="0"/>
              </a:rPr>
              <a:t>the Steering Committee and relevant structures on the revision of the working draft policy.</a:t>
            </a:r>
          </a:p>
          <a:p>
            <a:pPr marL="857250" lvl="1" indent="-457200">
              <a:buFont typeface="+mj-lt"/>
              <a:buAutoNum type="alphaLcParenR"/>
            </a:pPr>
            <a:r>
              <a:rPr lang="en-US" sz="2000" dirty="0" smtClean="0">
                <a:solidFill>
                  <a:srgbClr val="000000"/>
                </a:solidFill>
                <a:latin typeface="Calibri" panose="020F0502020204030204" pitchFamily="34" charset="0"/>
                <a:cs typeface="Calibri" panose="020F0502020204030204" pitchFamily="34" charset="0"/>
              </a:rPr>
              <a:t>Developing </a:t>
            </a:r>
            <a:r>
              <a:rPr lang="en-US" sz="2000" dirty="0">
                <a:solidFill>
                  <a:srgbClr val="000000"/>
                </a:solidFill>
                <a:latin typeface="Calibri" panose="020F0502020204030204" pitchFamily="34" charset="0"/>
                <a:cs typeface="Calibri" panose="020F0502020204030204" pitchFamily="34" charset="0"/>
              </a:rPr>
              <a:t>a </a:t>
            </a:r>
            <a:r>
              <a:rPr lang="en-US" sz="2000" dirty="0" smtClean="0">
                <a:solidFill>
                  <a:srgbClr val="000000"/>
                </a:solidFill>
                <a:latin typeface="Calibri" panose="020F0502020204030204" pitchFamily="34" charset="0"/>
                <a:cs typeface="Calibri" panose="020F0502020204030204" pitchFamily="34" charset="0"/>
              </a:rPr>
              <a:t>consolidated inferred </a:t>
            </a:r>
            <a:r>
              <a:rPr lang="en-US" sz="2000" dirty="0">
                <a:solidFill>
                  <a:srgbClr val="000000"/>
                </a:solidFill>
                <a:latin typeface="Calibri" panose="020F0502020204030204" pitchFamily="34" charset="0"/>
                <a:cs typeface="Calibri" panose="020F0502020204030204" pitchFamily="34" charset="0"/>
              </a:rPr>
              <a:t>EPWP Policy.</a:t>
            </a:r>
          </a:p>
          <a:p>
            <a:pPr marL="685800" lvl="1">
              <a:buFont typeface="Courier New" panose="02070309020205020404" pitchFamily="49" charset="0"/>
              <a:buChar char="o"/>
            </a:pPr>
            <a:endParaRPr lang="en-US" sz="1600" dirty="0" smtClean="0">
              <a:solidFill>
                <a:srgbClr val="000000"/>
              </a:solidFill>
              <a:latin typeface="Calibri" panose="020F0502020204030204" pitchFamily="34" charset="0"/>
              <a:cs typeface="Calibri" panose="020F0502020204030204" pitchFamily="34" charset="0"/>
            </a:endParaRPr>
          </a:p>
          <a:p>
            <a:pPr marL="685800" lvl="1">
              <a:buFont typeface="Courier New" panose="02070309020205020404" pitchFamily="49" charset="0"/>
              <a:buChar char="o"/>
            </a:pPr>
            <a:endParaRPr lang="en-US" sz="1600" dirty="0">
              <a:solidFill>
                <a:srgbClr val="000000"/>
              </a:solidFill>
              <a:latin typeface="Calibri" panose="020F0502020204030204" pitchFamily="34" charset="0"/>
              <a:cs typeface="Calibri" panose="020F0502020204030204" pitchFamily="34" charset="0"/>
            </a:endParaRPr>
          </a:p>
          <a:p>
            <a:pPr marL="400050" lvl="1" indent="0">
              <a:buNone/>
            </a:pPr>
            <a:endParaRPr lang="en-US" sz="1600" dirty="0" smtClean="0">
              <a:solidFill>
                <a:srgbClr val="000000"/>
              </a:solidFill>
              <a:latin typeface="Calibri" panose="020F0502020204030204" pitchFamily="34" charset="0"/>
              <a:cs typeface="Calibri" panose="020F0502020204030204" pitchFamily="34" charset="0"/>
            </a:endParaRPr>
          </a:p>
          <a:p>
            <a:pPr marL="0" indent="0">
              <a:buNone/>
            </a:pPr>
            <a:endParaRPr lang="en-ZA" dirty="0"/>
          </a:p>
        </p:txBody>
      </p:sp>
    </p:spTree>
    <p:extLst>
      <p:ext uri="{BB962C8B-B14F-4D97-AF65-F5344CB8AC3E}">
        <p14:creationId xmlns:p14="http://schemas.microsoft.com/office/powerpoint/2010/main" val="30914771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719981"/>
          </a:xfrm>
        </p:spPr>
        <p:txBody>
          <a:bodyPr/>
          <a:lstStyle/>
          <a:p>
            <a:r>
              <a:rPr lang="en-ZA" sz="2800" b="1" dirty="0">
                <a:latin typeface="Calibri" panose="020F0502020204030204" pitchFamily="34" charset="0"/>
                <a:cs typeface="Calibri" panose="020F0502020204030204" pitchFamily="34" charset="0"/>
              </a:rPr>
              <a:t>T</a:t>
            </a:r>
            <a:r>
              <a:rPr lang="en-ZA" sz="2800" b="1" dirty="0" smtClean="0">
                <a:latin typeface="Calibri" panose="020F0502020204030204" pitchFamily="34" charset="0"/>
                <a:cs typeface="Calibri" panose="020F0502020204030204" pitchFamily="34" charset="0"/>
              </a:rPr>
              <a:t>he EPWP Policy Development Process…cont’d</a:t>
            </a:r>
            <a:endParaRPr lang="en-ZA" sz="2800" b="1" dirty="0">
              <a:latin typeface="Calibri" panose="020F0502020204030204" pitchFamily="34" charset="0"/>
              <a:cs typeface="Calibri" panose="020F0502020204030204" pitchFamily="34" charset="0"/>
            </a:endParaRPr>
          </a:p>
        </p:txBody>
      </p:sp>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5</a:t>
            </a:fld>
            <a:endParaRPr lang="en-US" sz="140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3" name="Rectangle 6"/>
          <p:cNvSpPr>
            <a:spLocks noChangeArrowheads="1"/>
          </p:cNvSpPr>
          <p:nvPr/>
        </p:nvSpPr>
        <p:spPr bwMode="auto">
          <a:xfrm>
            <a:off x="323850" y="1916113"/>
            <a:ext cx="84963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20000"/>
              </a:spcBef>
              <a:buClr>
                <a:srgbClr val="FF872D"/>
              </a:buClr>
            </a:pPr>
            <a:endParaRPr lang="en-US" sz="4000" b="1">
              <a:solidFill>
                <a:srgbClr val="333399"/>
              </a:solidFill>
              <a:latin typeface="Arial" charset="0"/>
              <a:ea typeface="ＭＳ Ｐゴシック" pitchFamily="34" charset="-128"/>
            </a:endParaRPr>
          </a:p>
        </p:txBody>
      </p:sp>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72995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a:solidFill>
                <a:srgbClr val="000000"/>
              </a:solidFill>
              <a:latin typeface="Lucida Grande" pitchFamily="124" charset="0"/>
              <a:ea typeface="ＭＳ Ｐゴシック" pitchFamily="34" charset="-128"/>
            </a:endParaRPr>
          </a:p>
        </p:txBody>
      </p:sp>
      <p:sp>
        <p:nvSpPr>
          <p:cNvPr id="3" name="Content Placeholder 2"/>
          <p:cNvSpPr>
            <a:spLocks noGrp="1"/>
          </p:cNvSpPr>
          <p:nvPr>
            <p:ph idx="1"/>
          </p:nvPr>
        </p:nvSpPr>
        <p:spPr>
          <a:xfrm>
            <a:off x="200025" y="863106"/>
            <a:ext cx="8743950" cy="5283694"/>
          </a:xfrm>
        </p:spPr>
        <p:txBody>
          <a:bodyPr/>
          <a:lstStyle/>
          <a:p>
            <a:pPr marL="0" lvl="0" indent="0">
              <a:buNone/>
            </a:pPr>
            <a:r>
              <a:rPr lang="en-US" sz="2000" b="1" dirty="0">
                <a:solidFill>
                  <a:srgbClr val="000000"/>
                </a:solidFill>
                <a:latin typeface="Calibri" panose="020F0502020204030204" pitchFamily="34" charset="0"/>
                <a:cs typeface="Calibri" panose="020F0502020204030204" pitchFamily="34" charset="0"/>
              </a:rPr>
              <a:t>Phase </a:t>
            </a:r>
            <a:r>
              <a:rPr lang="en-US" sz="2000" b="1" dirty="0" smtClean="0">
                <a:solidFill>
                  <a:srgbClr val="000000"/>
                </a:solidFill>
                <a:latin typeface="Calibri" panose="020F0502020204030204" pitchFamily="34" charset="0"/>
                <a:cs typeface="Calibri" panose="020F0502020204030204" pitchFamily="34" charset="0"/>
              </a:rPr>
              <a:t>2 - </a:t>
            </a:r>
            <a:r>
              <a:rPr lang="en-US" sz="2000" dirty="0" smtClean="0">
                <a:solidFill>
                  <a:srgbClr val="000000"/>
                </a:solidFill>
                <a:latin typeface="Calibri" panose="020F0502020204030204" pitchFamily="34" charset="0"/>
                <a:cs typeface="Calibri" panose="020F0502020204030204" pitchFamily="34" charset="0"/>
              </a:rPr>
              <a:t>Review </a:t>
            </a:r>
            <a:r>
              <a:rPr lang="en-US" sz="2000" dirty="0">
                <a:solidFill>
                  <a:srgbClr val="000000"/>
                </a:solidFill>
                <a:latin typeface="Calibri" panose="020F0502020204030204" pitchFamily="34" charset="0"/>
                <a:cs typeface="Calibri" panose="020F0502020204030204" pitchFamily="34" charset="0"/>
              </a:rPr>
              <a:t>of the </a:t>
            </a:r>
            <a:r>
              <a:rPr lang="en-US" sz="2000" dirty="0" smtClean="0">
                <a:solidFill>
                  <a:srgbClr val="000000"/>
                </a:solidFill>
                <a:latin typeface="Calibri" panose="020F0502020204030204" pitchFamily="34" charset="0"/>
                <a:cs typeface="Calibri" panose="020F0502020204030204" pitchFamily="34" charset="0"/>
              </a:rPr>
              <a:t>inferred policy </a:t>
            </a:r>
            <a:r>
              <a:rPr lang="en-US" sz="2000" dirty="0">
                <a:solidFill>
                  <a:srgbClr val="000000"/>
                </a:solidFill>
                <a:latin typeface="Calibri" panose="020F0502020204030204" pitchFamily="34" charset="0"/>
                <a:cs typeface="Calibri" panose="020F0502020204030204" pitchFamily="34" charset="0"/>
              </a:rPr>
              <a:t>(output of phase 1) and development of a future oriented EPWP policy, this is full scale policy development process, which requires wide and extensive consultation. This </a:t>
            </a:r>
            <a:r>
              <a:rPr lang="en-US" sz="2000" dirty="0" smtClean="0">
                <a:solidFill>
                  <a:srgbClr val="000000"/>
                </a:solidFill>
                <a:latin typeface="Calibri" panose="020F0502020204030204" pitchFamily="34" charset="0"/>
                <a:cs typeface="Calibri" panose="020F0502020204030204" pitchFamily="34" charset="0"/>
              </a:rPr>
              <a:t>Phase will entail </a:t>
            </a:r>
            <a:r>
              <a:rPr lang="en-US" sz="2000" dirty="0">
                <a:solidFill>
                  <a:srgbClr val="000000"/>
                </a:solidFill>
                <a:latin typeface="Calibri" panose="020F0502020204030204" pitchFamily="34" charset="0"/>
                <a:cs typeface="Calibri" panose="020F0502020204030204" pitchFamily="34" charset="0"/>
              </a:rPr>
              <a:t>but not limited to</a:t>
            </a:r>
            <a:r>
              <a:rPr lang="en-US" sz="2000" dirty="0" smtClean="0">
                <a:solidFill>
                  <a:srgbClr val="000000"/>
                </a:solidFill>
                <a:latin typeface="Calibri" panose="020F0502020204030204" pitchFamily="34" charset="0"/>
                <a:cs typeface="Calibri" panose="020F0502020204030204" pitchFamily="34" charset="0"/>
              </a:rPr>
              <a:t>:</a:t>
            </a:r>
          </a:p>
          <a:p>
            <a:pPr marL="0" lvl="0" indent="0">
              <a:buNone/>
            </a:pPr>
            <a:r>
              <a:rPr lang="en-US" sz="2000" dirty="0" smtClean="0">
                <a:solidFill>
                  <a:srgbClr val="000000"/>
                </a:solidFill>
                <a:latin typeface="Calibri" panose="020F0502020204030204" pitchFamily="34" charset="0"/>
                <a:cs typeface="Calibri" panose="020F0502020204030204" pitchFamily="34" charset="0"/>
              </a:rPr>
              <a:t> </a:t>
            </a:r>
            <a:endParaRPr lang="en-US" sz="2000" dirty="0">
              <a:solidFill>
                <a:srgbClr val="000000"/>
              </a:solidFill>
              <a:latin typeface="Calibri" panose="020F0502020204030204" pitchFamily="34" charset="0"/>
              <a:cs typeface="Calibri" panose="020F0502020204030204" pitchFamily="34" charset="0"/>
            </a:endParaRPr>
          </a:p>
          <a:p>
            <a:pPr marL="457200" lvl="0" indent="-457200">
              <a:buFont typeface="+mj-lt"/>
              <a:buAutoNum type="alphaLcParenR"/>
            </a:pPr>
            <a:r>
              <a:rPr lang="en-US" sz="2000" dirty="0" smtClean="0">
                <a:solidFill>
                  <a:srgbClr val="000000"/>
                </a:solidFill>
                <a:latin typeface="Calibri" panose="020F0502020204030204" pitchFamily="34" charset="0"/>
                <a:cs typeface="Calibri" panose="020F0502020204030204" pitchFamily="34" charset="0"/>
              </a:rPr>
              <a:t>Reviewing </a:t>
            </a:r>
            <a:r>
              <a:rPr lang="en-US" sz="2000" dirty="0">
                <a:solidFill>
                  <a:srgbClr val="000000"/>
                </a:solidFill>
                <a:latin typeface="Calibri" panose="020F0502020204030204" pitchFamily="34" charset="0"/>
                <a:cs typeface="Calibri" panose="020F0502020204030204" pitchFamily="34" charset="0"/>
              </a:rPr>
              <a:t>relevant material to feed into the Policy development process.</a:t>
            </a:r>
          </a:p>
          <a:p>
            <a:pPr marL="457200" lvl="0" indent="-457200">
              <a:buFont typeface="+mj-lt"/>
              <a:buAutoNum type="alphaLcParenR"/>
            </a:pPr>
            <a:r>
              <a:rPr lang="en-US" sz="2000" dirty="0" smtClean="0">
                <a:solidFill>
                  <a:srgbClr val="000000"/>
                </a:solidFill>
                <a:latin typeface="Calibri" panose="020F0502020204030204" pitchFamily="34" charset="0"/>
                <a:cs typeface="Calibri" panose="020F0502020204030204" pitchFamily="34" charset="0"/>
              </a:rPr>
              <a:t>Participating </a:t>
            </a:r>
            <a:r>
              <a:rPr lang="en-US" sz="2000" dirty="0">
                <a:solidFill>
                  <a:srgbClr val="000000"/>
                </a:solidFill>
                <a:latin typeface="Calibri" panose="020F0502020204030204" pitchFamily="34" charset="0"/>
                <a:cs typeface="Calibri" panose="020F0502020204030204" pitchFamily="34" charset="0"/>
              </a:rPr>
              <a:t>in stakeholder consultation forums and accurately and systematic record inputs made.</a:t>
            </a:r>
          </a:p>
          <a:p>
            <a:pPr marL="457200" lvl="0" indent="-457200">
              <a:buFont typeface="+mj-lt"/>
              <a:buAutoNum type="alphaLcParenR"/>
            </a:pPr>
            <a:r>
              <a:rPr lang="en-US" sz="2000" dirty="0" smtClean="0">
                <a:solidFill>
                  <a:srgbClr val="000000"/>
                </a:solidFill>
                <a:latin typeface="Calibri" panose="020F0502020204030204" pitchFamily="34" charset="0"/>
                <a:cs typeface="Calibri" panose="020F0502020204030204" pitchFamily="34" charset="0"/>
              </a:rPr>
              <a:t>Consolidate </a:t>
            </a:r>
            <a:r>
              <a:rPr lang="en-US" sz="2000" dirty="0">
                <a:solidFill>
                  <a:srgbClr val="000000"/>
                </a:solidFill>
                <a:latin typeface="Calibri" panose="020F0502020204030204" pitchFamily="34" charset="0"/>
                <a:cs typeface="Calibri" panose="020F0502020204030204" pitchFamily="34" charset="0"/>
              </a:rPr>
              <a:t>and </a:t>
            </a:r>
            <a:r>
              <a:rPr lang="en-US" sz="2000" dirty="0" err="1">
                <a:solidFill>
                  <a:srgbClr val="000000"/>
                </a:solidFill>
                <a:latin typeface="Calibri" panose="020F0502020204030204" pitchFamily="34" charset="0"/>
                <a:cs typeface="Calibri" panose="020F0502020204030204" pitchFamily="34" charset="0"/>
              </a:rPr>
              <a:t>synthesise</a:t>
            </a:r>
            <a:r>
              <a:rPr lang="en-US" sz="2000" dirty="0">
                <a:solidFill>
                  <a:srgbClr val="000000"/>
                </a:solidFill>
                <a:latin typeface="Calibri" panose="020F0502020204030204" pitchFamily="34" charset="0"/>
                <a:cs typeface="Calibri" panose="020F0502020204030204" pitchFamily="34" charset="0"/>
              </a:rPr>
              <a:t> inputs received from stakeholder forums.</a:t>
            </a:r>
          </a:p>
          <a:p>
            <a:pPr marL="457200" lvl="0" indent="-457200">
              <a:buFont typeface="+mj-lt"/>
              <a:buAutoNum type="alphaLcParenR"/>
            </a:pPr>
            <a:r>
              <a:rPr lang="en-US" sz="2000" dirty="0" smtClean="0">
                <a:solidFill>
                  <a:srgbClr val="000000"/>
                </a:solidFill>
                <a:latin typeface="Calibri" panose="020F0502020204030204" pitchFamily="34" charset="0"/>
                <a:cs typeface="Calibri" panose="020F0502020204030204" pitchFamily="34" charset="0"/>
              </a:rPr>
              <a:t>Engage </a:t>
            </a:r>
            <a:r>
              <a:rPr lang="en-US" sz="2000" dirty="0">
                <a:solidFill>
                  <a:srgbClr val="000000"/>
                </a:solidFill>
                <a:latin typeface="Calibri" panose="020F0502020204030204" pitchFamily="34" charset="0"/>
                <a:cs typeface="Calibri" panose="020F0502020204030204" pitchFamily="34" charset="0"/>
              </a:rPr>
              <a:t>with the Steering Committee and relevant structures on revisions to the draft policy.</a:t>
            </a:r>
          </a:p>
          <a:p>
            <a:pPr marL="457200" lvl="0" indent="-457200">
              <a:buFont typeface="+mj-lt"/>
              <a:buAutoNum type="alphaLcParenR"/>
            </a:pPr>
            <a:r>
              <a:rPr lang="en-US" sz="2000" dirty="0" smtClean="0">
                <a:solidFill>
                  <a:srgbClr val="000000"/>
                </a:solidFill>
                <a:latin typeface="Calibri" panose="020F0502020204030204" pitchFamily="34" charset="0"/>
                <a:cs typeface="Calibri" panose="020F0502020204030204" pitchFamily="34" charset="0"/>
              </a:rPr>
              <a:t>Develop </a:t>
            </a:r>
            <a:r>
              <a:rPr lang="en-US" sz="2000" dirty="0">
                <a:solidFill>
                  <a:srgbClr val="000000"/>
                </a:solidFill>
                <a:latin typeface="Calibri" panose="020F0502020204030204" pitchFamily="34" charset="0"/>
                <a:cs typeface="Calibri" panose="020F0502020204030204" pitchFamily="34" charset="0"/>
              </a:rPr>
              <a:t>an EPWP Policy</a:t>
            </a:r>
            <a:r>
              <a:rPr lang="en-US" sz="2000" dirty="0" smtClean="0">
                <a:solidFill>
                  <a:srgbClr val="000000"/>
                </a:solidFill>
                <a:latin typeface="Calibri" panose="020F0502020204030204" pitchFamily="34" charset="0"/>
                <a:cs typeface="Calibri" panose="020F0502020204030204" pitchFamily="34" charset="0"/>
              </a:rPr>
              <a:t>.</a:t>
            </a:r>
          </a:p>
          <a:p>
            <a:pPr marL="0" lvl="0" indent="0">
              <a:buNone/>
            </a:pPr>
            <a:endParaRPr lang="en-US" sz="1600" dirty="0">
              <a:solidFill>
                <a:srgbClr val="000000"/>
              </a:solidFill>
              <a:latin typeface="Calibri" panose="020F0502020204030204" pitchFamily="34" charset="0"/>
              <a:cs typeface="Calibri" panose="020F0502020204030204" pitchFamily="34" charset="0"/>
            </a:endParaRPr>
          </a:p>
          <a:p>
            <a:pPr marL="257175" lvl="0" indent="-257175"/>
            <a:r>
              <a:rPr lang="en-US" sz="2000" dirty="0" smtClean="0">
                <a:solidFill>
                  <a:srgbClr val="000000"/>
                </a:solidFill>
                <a:latin typeface="Calibri" panose="020F0502020204030204" pitchFamily="34" charset="0"/>
                <a:cs typeface="Calibri" panose="020F0502020204030204" pitchFamily="34" charset="0"/>
              </a:rPr>
              <a:t>It </a:t>
            </a:r>
            <a:r>
              <a:rPr lang="en-US" sz="2000" dirty="0">
                <a:solidFill>
                  <a:srgbClr val="000000"/>
                </a:solidFill>
                <a:latin typeface="Calibri" panose="020F0502020204030204" pitchFamily="34" charset="0"/>
                <a:cs typeface="Calibri" panose="020F0502020204030204" pitchFamily="34" charset="0"/>
              </a:rPr>
              <a:t>is envisaged that the assignment will be carried out over </a:t>
            </a:r>
            <a:r>
              <a:rPr lang="en-US" sz="2000" dirty="0" smtClean="0">
                <a:solidFill>
                  <a:srgbClr val="000000"/>
                </a:solidFill>
                <a:latin typeface="Calibri" panose="020F0502020204030204" pitchFamily="34" charset="0"/>
                <a:cs typeface="Calibri" panose="020F0502020204030204" pitchFamily="34" charset="0"/>
              </a:rPr>
              <a:t>a period of 12 months from mid November 2018 – Nov 2019.</a:t>
            </a:r>
            <a:endParaRPr lang="en-ZA" dirty="0"/>
          </a:p>
        </p:txBody>
      </p:sp>
    </p:spTree>
    <p:extLst>
      <p:ext uri="{BB962C8B-B14F-4D97-AF65-F5344CB8AC3E}">
        <p14:creationId xmlns:p14="http://schemas.microsoft.com/office/powerpoint/2010/main" val="3837472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719981"/>
          </a:xfrm>
        </p:spPr>
        <p:txBody>
          <a:bodyPr/>
          <a:lstStyle/>
          <a:p>
            <a:r>
              <a:rPr lang="en-ZA" sz="2800" b="1" dirty="0">
                <a:latin typeface="Calibri" panose="020F0502020204030204" pitchFamily="34" charset="0"/>
                <a:cs typeface="Calibri" panose="020F0502020204030204" pitchFamily="34" charset="0"/>
              </a:rPr>
              <a:t>T</a:t>
            </a:r>
            <a:r>
              <a:rPr lang="en-ZA" sz="2800" b="1" dirty="0" smtClean="0">
                <a:latin typeface="Calibri" panose="020F0502020204030204" pitchFamily="34" charset="0"/>
                <a:cs typeface="Calibri" panose="020F0502020204030204" pitchFamily="34" charset="0"/>
              </a:rPr>
              <a:t>he EPWP Policy Development Process…cont’d</a:t>
            </a:r>
            <a:endParaRPr lang="en-ZA" sz="2800" b="1" dirty="0">
              <a:latin typeface="Calibri" panose="020F0502020204030204" pitchFamily="34" charset="0"/>
              <a:cs typeface="Calibri" panose="020F0502020204030204" pitchFamily="34" charset="0"/>
            </a:endParaRPr>
          </a:p>
        </p:txBody>
      </p:sp>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6</a:t>
            </a:fld>
            <a:endParaRPr lang="en-US" sz="140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3" name="Rectangle 6"/>
          <p:cNvSpPr>
            <a:spLocks noChangeArrowheads="1"/>
          </p:cNvSpPr>
          <p:nvPr/>
        </p:nvSpPr>
        <p:spPr bwMode="auto">
          <a:xfrm>
            <a:off x="323850" y="1916113"/>
            <a:ext cx="84963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20000"/>
              </a:spcBef>
              <a:buClr>
                <a:srgbClr val="FF872D"/>
              </a:buClr>
            </a:pPr>
            <a:endParaRPr lang="en-US" sz="4000" b="1">
              <a:solidFill>
                <a:srgbClr val="333399"/>
              </a:solidFill>
              <a:latin typeface="Arial" charset="0"/>
              <a:ea typeface="ＭＳ Ｐゴシック" pitchFamily="34" charset="-128"/>
            </a:endParaRPr>
          </a:p>
        </p:txBody>
      </p:sp>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72995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a:solidFill>
                <a:srgbClr val="000000"/>
              </a:solidFill>
              <a:latin typeface="Lucida Grande" pitchFamily="124" charset="0"/>
              <a:ea typeface="ＭＳ Ｐゴシック" pitchFamily="34" charset="-128"/>
            </a:endParaRPr>
          </a:p>
        </p:txBody>
      </p:sp>
      <p:sp>
        <p:nvSpPr>
          <p:cNvPr id="3" name="Content Placeholder 2"/>
          <p:cNvSpPr>
            <a:spLocks noGrp="1"/>
          </p:cNvSpPr>
          <p:nvPr>
            <p:ph idx="1"/>
          </p:nvPr>
        </p:nvSpPr>
        <p:spPr>
          <a:xfrm>
            <a:off x="200025" y="659906"/>
            <a:ext cx="8743950" cy="5283694"/>
          </a:xfrm>
        </p:spPr>
        <p:txBody>
          <a:bodyPr/>
          <a:lstStyle/>
          <a:p>
            <a:pPr marL="0" indent="0">
              <a:buNone/>
            </a:pPr>
            <a:endParaRPr lang="en-ZA" dirty="0" smtClean="0"/>
          </a:p>
          <a:p>
            <a:pPr marL="0" indent="0">
              <a:buNone/>
            </a:pPr>
            <a:endParaRPr lang="en-ZA" dirty="0"/>
          </a:p>
        </p:txBody>
      </p:sp>
      <p:graphicFrame>
        <p:nvGraphicFramePr>
          <p:cNvPr id="9" name="Diagram 8"/>
          <p:cNvGraphicFramePr/>
          <p:nvPr>
            <p:extLst>
              <p:ext uri="{D42A27DB-BD31-4B8C-83A1-F6EECF244321}">
                <p14:modId xmlns:p14="http://schemas.microsoft.com/office/powerpoint/2010/main" val="741172475"/>
              </p:ext>
            </p:extLst>
          </p:nvPr>
        </p:nvGraphicFramePr>
        <p:xfrm>
          <a:off x="259475" y="1143000"/>
          <a:ext cx="8560675" cy="4329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6438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719981"/>
          </a:xfrm>
        </p:spPr>
        <p:txBody>
          <a:bodyPr/>
          <a:lstStyle/>
          <a:p>
            <a:r>
              <a:rPr lang="en-ZA" sz="2800" b="1" dirty="0" smtClean="0">
                <a:latin typeface="Calibri" panose="020F0502020204030204" pitchFamily="34" charset="0"/>
                <a:cs typeface="Calibri" panose="020F0502020204030204" pitchFamily="34" charset="0"/>
              </a:rPr>
              <a:t>Timelines –Policy Development (Phase 2)</a:t>
            </a:r>
            <a:endParaRPr lang="en-ZA" sz="2800" b="1"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6943652"/>
              </p:ext>
            </p:extLst>
          </p:nvPr>
        </p:nvGraphicFramePr>
        <p:xfrm>
          <a:off x="323850" y="748398"/>
          <a:ext cx="8712200" cy="5217160"/>
        </p:xfrm>
        <a:graphic>
          <a:graphicData uri="http://schemas.openxmlformats.org/drawingml/2006/table">
            <a:tbl>
              <a:tblPr firstRow="1" bandRow="1">
                <a:tableStyleId>{ED083AE6-46FA-4A59-8FB0-9F97EB10719F}</a:tableStyleId>
              </a:tblPr>
              <a:tblGrid>
                <a:gridCol w="514350"/>
                <a:gridCol w="2970530"/>
                <a:gridCol w="1742440"/>
                <a:gridCol w="1742440"/>
                <a:gridCol w="1742440"/>
              </a:tblGrid>
              <a:tr h="314325">
                <a:tc>
                  <a:txBody>
                    <a:bodyPr/>
                    <a:lstStyle/>
                    <a:p>
                      <a:r>
                        <a:rPr lang="en-ZA" dirty="0" smtClean="0"/>
                        <a:t>No</a:t>
                      </a:r>
                      <a:endParaRPr lang="en-ZA" dirty="0"/>
                    </a:p>
                  </a:txBody>
                  <a:tcPr/>
                </a:tc>
                <a:tc>
                  <a:txBody>
                    <a:bodyPr/>
                    <a:lstStyle/>
                    <a:p>
                      <a:r>
                        <a:rPr lang="en-ZA" dirty="0" smtClean="0"/>
                        <a:t>Action</a:t>
                      </a:r>
                      <a:endParaRPr lang="en-ZA" dirty="0"/>
                    </a:p>
                  </a:txBody>
                  <a:tcPr/>
                </a:tc>
                <a:tc>
                  <a:txBody>
                    <a:bodyPr/>
                    <a:lstStyle/>
                    <a:p>
                      <a:r>
                        <a:rPr lang="en-ZA" dirty="0" smtClean="0"/>
                        <a:t>Proposed Date</a:t>
                      </a:r>
                      <a:endParaRPr lang="en-ZA" dirty="0"/>
                    </a:p>
                  </a:txBody>
                  <a:tcPr/>
                </a:tc>
                <a:tc>
                  <a:txBody>
                    <a:bodyPr/>
                    <a:lstStyle/>
                    <a:p>
                      <a:r>
                        <a:rPr lang="en-ZA" dirty="0" smtClean="0"/>
                        <a:t>Location</a:t>
                      </a:r>
                      <a:endParaRPr lang="en-ZA" dirty="0"/>
                    </a:p>
                  </a:txBody>
                  <a:tcPr/>
                </a:tc>
                <a:tc>
                  <a:txBody>
                    <a:bodyPr/>
                    <a:lstStyle/>
                    <a:p>
                      <a:r>
                        <a:rPr lang="en-ZA" dirty="0" smtClean="0"/>
                        <a:t>Present</a:t>
                      </a:r>
                      <a:endParaRPr lang="en-ZA" dirty="0"/>
                    </a:p>
                  </a:txBody>
                  <a:tcPr/>
                </a:tc>
              </a:tr>
              <a:tr h="370840">
                <a:tc>
                  <a:txBody>
                    <a:bodyPr/>
                    <a:lstStyle/>
                    <a:p>
                      <a:r>
                        <a:rPr lang="en-ZA" sz="1400" dirty="0" smtClean="0"/>
                        <a:t>1.</a:t>
                      </a:r>
                      <a:endParaRPr lang="en-ZA" sz="1400" dirty="0"/>
                    </a:p>
                  </a:txBody>
                  <a:tcPr/>
                </a:tc>
                <a:tc>
                  <a:txBody>
                    <a:bodyPr/>
                    <a:lstStyle/>
                    <a:p>
                      <a:r>
                        <a:rPr lang="en-ZA" sz="1400" dirty="0" smtClean="0"/>
                        <a:t>Task</a:t>
                      </a:r>
                      <a:r>
                        <a:rPr lang="en-ZA" sz="1400" baseline="0" dirty="0" smtClean="0"/>
                        <a:t> team meeting</a:t>
                      </a:r>
                    </a:p>
                    <a:p>
                      <a:pPr marL="285750" indent="-285750">
                        <a:buFontTx/>
                        <a:buChar char="-"/>
                      </a:pPr>
                      <a:r>
                        <a:rPr lang="en-ZA" sz="1400" baseline="0" dirty="0" smtClean="0"/>
                        <a:t>Roadmap development</a:t>
                      </a:r>
                    </a:p>
                    <a:p>
                      <a:pPr marL="285750" indent="-285750">
                        <a:buFontTx/>
                        <a:buChar char="-"/>
                      </a:pPr>
                      <a:r>
                        <a:rPr lang="en-ZA" sz="1400" baseline="0" dirty="0" smtClean="0"/>
                        <a:t>Defining scope of work</a:t>
                      </a:r>
                      <a:endParaRPr lang="en-ZA" sz="1400" dirty="0"/>
                    </a:p>
                  </a:txBody>
                  <a:tcPr/>
                </a:tc>
                <a:tc>
                  <a:txBody>
                    <a:bodyPr/>
                    <a:lstStyle/>
                    <a:p>
                      <a:r>
                        <a:rPr lang="en-ZA" sz="1400" dirty="0" smtClean="0"/>
                        <a:t>12</a:t>
                      </a:r>
                      <a:r>
                        <a:rPr lang="en-ZA" sz="1400" baseline="0" dirty="0" smtClean="0"/>
                        <a:t> Nov 2018</a:t>
                      </a:r>
                      <a:endParaRPr lang="en-ZA" sz="1400" dirty="0"/>
                    </a:p>
                  </a:txBody>
                  <a:tcPr/>
                </a:tc>
                <a:tc>
                  <a:txBody>
                    <a:bodyPr/>
                    <a:lstStyle/>
                    <a:p>
                      <a:r>
                        <a:rPr lang="en-ZA" sz="1400" dirty="0" smtClean="0"/>
                        <a:t>Pretoria</a:t>
                      </a:r>
                      <a:endParaRPr lang="en-ZA" sz="1400" dirty="0"/>
                    </a:p>
                  </a:txBody>
                  <a:tcPr/>
                </a:tc>
                <a:tc>
                  <a:txBody>
                    <a:bodyPr/>
                    <a:lstStyle/>
                    <a:p>
                      <a:r>
                        <a:rPr lang="en-ZA" sz="1400" dirty="0" smtClean="0"/>
                        <a:t>EPRI</a:t>
                      </a:r>
                    </a:p>
                    <a:p>
                      <a:r>
                        <a:rPr lang="en-ZA" sz="1400" dirty="0" smtClean="0"/>
                        <a:t>Policy Task Team</a:t>
                      </a:r>
                      <a:endParaRPr lang="en-ZA" sz="1400" dirty="0"/>
                    </a:p>
                  </a:txBody>
                  <a:tcPr/>
                </a:tc>
              </a:tr>
              <a:tr h="370840">
                <a:tc>
                  <a:txBody>
                    <a:bodyPr/>
                    <a:lstStyle/>
                    <a:p>
                      <a:r>
                        <a:rPr lang="en-ZA" sz="1400" dirty="0" smtClean="0"/>
                        <a:t>2.</a:t>
                      </a:r>
                      <a:endParaRPr lang="en-ZA" sz="1400" dirty="0"/>
                    </a:p>
                  </a:txBody>
                  <a:tcPr/>
                </a:tc>
                <a:tc>
                  <a:txBody>
                    <a:bodyPr/>
                    <a:lstStyle/>
                    <a:p>
                      <a:r>
                        <a:rPr lang="en-ZA" sz="1400" dirty="0" smtClean="0"/>
                        <a:t>Inception report</a:t>
                      </a:r>
                      <a:endParaRPr lang="en-ZA" sz="1400" dirty="0"/>
                    </a:p>
                  </a:txBody>
                  <a:tcPr/>
                </a:tc>
                <a:tc>
                  <a:txBody>
                    <a:bodyPr/>
                    <a:lstStyle/>
                    <a:p>
                      <a:r>
                        <a:rPr lang="en-ZA" sz="1400" dirty="0" smtClean="0"/>
                        <a:t>30</a:t>
                      </a:r>
                      <a:r>
                        <a:rPr lang="en-ZA" sz="1400" baseline="0" dirty="0" smtClean="0"/>
                        <a:t> Nov</a:t>
                      </a:r>
                      <a:r>
                        <a:rPr lang="en-ZA" sz="1400" dirty="0" smtClean="0"/>
                        <a:t> 2018</a:t>
                      </a:r>
                      <a:endParaRPr lang="en-ZA" sz="1400" dirty="0"/>
                    </a:p>
                  </a:txBody>
                  <a:tcPr/>
                </a:tc>
                <a:tc>
                  <a:txBody>
                    <a:bodyPr/>
                    <a:lstStyle/>
                    <a:p>
                      <a:r>
                        <a:rPr lang="en-ZA" sz="1400" dirty="0" smtClean="0"/>
                        <a:t>Online</a:t>
                      </a:r>
                      <a:endParaRPr lang="en-ZA" sz="1400" dirty="0"/>
                    </a:p>
                  </a:txBody>
                  <a:tcPr/>
                </a:tc>
                <a:tc>
                  <a:txBody>
                    <a:bodyPr/>
                    <a:lstStyle/>
                    <a:p>
                      <a:r>
                        <a:rPr lang="en-ZA" sz="1400" dirty="0" smtClean="0"/>
                        <a:t>EPRI</a:t>
                      </a:r>
                      <a:endParaRPr lang="en-ZA" sz="1400" dirty="0"/>
                    </a:p>
                  </a:txBody>
                  <a:tcPr/>
                </a:tc>
              </a:tr>
              <a:tr h="370840">
                <a:tc>
                  <a:txBody>
                    <a:bodyPr/>
                    <a:lstStyle/>
                    <a:p>
                      <a:r>
                        <a:rPr lang="en-ZA" sz="1400" dirty="0" smtClean="0"/>
                        <a:t>3.</a:t>
                      </a:r>
                      <a:endParaRPr lang="en-ZA" sz="1400" dirty="0"/>
                    </a:p>
                  </a:txBody>
                  <a:tcPr/>
                </a:tc>
                <a:tc>
                  <a:txBody>
                    <a:bodyPr/>
                    <a:lstStyle/>
                    <a:p>
                      <a:r>
                        <a:rPr lang="en-ZA" sz="1400" dirty="0" smtClean="0"/>
                        <a:t>Undertake</a:t>
                      </a:r>
                      <a:r>
                        <a:rPr lang="en-ZA" sz="1400" baseline="0" dirty="0" smtClean="0"/>
                        <a:t> research on EPWP draft policy</a:t>
                      </a:r>
                      <a:endParaRPr lang="en-ZA" sz="1400" dirty="0"/>
                    </a:p>
                  </a:txBody>
                  <a:tcPr/>
                </a:tc>
                <a:tc>
                  <a:txBody>
                    <a:bodyPr/>
                    <a:lstStyle/>
                    <a:p>
                      <a:r>
                        <a:rPr lang="en-ZA" sz="1400" baseline="0" dirty="0" smtClean="0"/>
                        <a:t>Dec 2018 – Jan 2019</a:t>
                      </a:r>
                      <a:endParaRPr lang="en-ZA" sz="1400" dirty="0"/>
                    </a:p>
                  </a:txBody>
                  <a:tcPr/>
                </a:tc>
                <a:tc>
                  <a:txBody>
                    <a:bodyPr/>
                    <a:lstStyle/>
                    <a:p>
                      <a:r>
                        <a:rPr lang="en-ZA" sz="1400" dirty="0" smtClean="0"/>
                        <a:t>Pretoria</a:t>
                      </a:r>
                      <a:endParaRPr lang="en-ZA" sz="1400" dirty="0"/>
                    </a:p>
                  </a:txBody>
                  <a:tcPr/>
                </a:tc>
                <a:tc>
                  <a:txBody>
                    <a:bodyPr/>
                    <a:lstStyle/>
                    <a:p>
                      <a:r>
                        <a:rPr lang="en-ZA" sz="1400" dirty="0" smtClean="0"/>
                        <a:t>EPRI</a:t>
                      </a:r>
                      <a:endParaRPr lang="en-ZA" sz="1400" dirty="0"/>
                    </a:p>
                  </a:txBody>
                  <a:tcPr/>
                </a:tc>
              </a:tr>
              <a:tr h="370840">
                <a:tc>
                  <a:txBody>
                    <a:bodyPr/>
                    <a:lstStyle/>
                    <a:p>
                      <a:r>
                        <a:rPr lang="en-ZA" sz="1400" dirty="0" smtClean="0"/>
                        <a:t>4.</a:t>
                      </a:r>
                      <a:endParaRPr lang="en-ZA" sz="1400" dirty="0"/>
                    </a:p>
                  </a:txBody>
                  <a:tcPr/>
                </a:tc>
                <a:tc>
                  <a:txBody>
                    <a:bodyPr/>
                    <a:lstStyle/>
                    <a:p>
                      <a:r>
                        <a:rPr lang="en-ZA" sz="1400" dirty="0" smtClean="0"/>
                        <a:t>Interviews with stakeholders</a:t>
                      </a:r>
                      <a:endParaRPr lang="en-ZA" sz="1400" dirty="0"/>
                    </a:p>
                  </a:txBody>
                  <a:tcPr/>
                </a:tc>
                <a:tc>
                  <a:txBody>
                    <a:bodyPr/>
                    <a:lstStyle/>
                    <a:p>
                      <a:r>
                        <a:rPr lang="en-ZA" sz="1400" dirty="0" smtClean="0"/>
                        <a:t>Feb</a:t>
                      </a:r>
                      <a:r>
                        <a:rPr lang="en-ZA" sz="1400" baseline="0" dirty="0" smtClean="0"/>
                        <a:t> – March 2019</a:t>
                      </a:r>
                      <a:endParaRPr lang="en-ZA" sz="1400" dirty="0"/>
                    </a:p>
                  </a:txBody>
                  <a:tcPr/>
                </a:tc>
                <a:tc>
                  <a:txBody>
                    <a:bodyPr/>
                    <a:lstStyle/>
                    <a:p>
                      <a:r>
                        <a:rPr lang="en-ZA" sz="1400" dirty="0" smtClean="0"/>
                        <a:t>All Provinces &amp; via </a:t>
                      </a:r>
                      <a:r>
                        <a:rPr lang="en-ZA" sz="1400" dirty="0" err="1" smtClean="0"/>
                        <a:t>skype</a:t>
                      </a:r>
                      <a:endParaRPr lang="en-ZA" sz="1400" dirty="0"/>
                    </a:p>
                  </a:txBody>
                  <a:tcPr/>
                </a:tc>
                <a:tc>
                  <a:txBody>
                    <a:bodyPr/>
                    <a:lstStyle/>
                    <a:p>
                      <a:r>
                        <a:rPr lang="en-ZA" sz="1400" dirty="0" smtClean="0"/>
                        <a:t>EPRI</a:t>
                      </a:r>
                      <a:endParaRPr lang="en-ZA" sz="1400" dirty="0"/>
                    </a:p>
                  </a:txBody>
                  <a:tcPr/>
                </a:tc>
              </a:tr>
              <a:tr h="370840">
                <a:tc>
                  <a:txBody>
                    <a:bodyPr/>
                    <a:lstStyle/>
                    <a:p>
                      <a:r>
                        <a:rPr lang="en-ZA" sz="1400" dirty="0" smtClean="0"/>
                        <a:t>5.</a:t>
                      </a:r>
                      <a:endParaRPr lang="en-ZA" sz="1400" dirty="0"/>
                    </a:p>
                  </a:txBody>
                  <a:tcPr/>
                </a:tc>
                <a:tc>
                  <a:txBody>
                    <a:bodyPr/>
                    <a:lstStyle/>
                    <a:p>
                      <a:r>
                        <a:rPr lang="en-ZA" sz="1400" dirty="0" smtClean="0"/>
                        <a:t>Workshop with</a:t>
                      </a:r>
                      <a:r>
                        <a:rPr lang="en-ZA" sz="1400" baseline="0" dirty="0" smtClean="0"/>
                        <a:t> </a:t>
                      </a:r>
                      <a:r>
                        <a:rPr lang="en-ZA" sz="1400" baseline="0" dirty="0" err="1" smtClean="0"/>
                        <a:t>govt</a:t>
                      </a:r>
                      <a:r>
                        <a:rPr lang="en-ZA" sz="1400" baseline="0" dirty="0" smtClean="0"/>
                        <a:t> stakeholders on</a:t>
                      </a:r>
                      <a:r>
                        <a:rPr lang="en-ZA" sz="1400" dirty="0" smtClean="0"/>
                        <a:t> draft policy</a:t>
                      </a:r>
                      <a:r>
                        <a:rPr lang="en-ZA" sz="1400" baseline="0" dirty="0" smtClean="0"/>
                        <a:t> positions</a:t>
                      </a:r>
                      <a:endParaRPr lang="en-ZA" sz="1400" dirty="0"/>
                    </a:p>
                  </a:txBody>
                  <a:tcPr/>
                </a:tc>
                <a:tc>
                  <a:txBody>
                    <a:bodyPr/>
                    <a:lstStyle/>
                    <a:p>
                      <a:r>
                        <a:rPr lang="en-ZA" sz="1400" baseline="0" dirty="0" smtClean="0"/>
                        <a:t>April </a:t>
                      </a:r>
                      <a:r>
                        <a:rPr lang="en-ZA" sz="1400" dirty="0" smtClean="0"/>
                        <a:t>2019</a:t>
                      </a:r>
                      <a:endParaRPr lang="en-ZA" sz="1400" dirty="0"/>
                    </a:p>
                  </a:txBody>
                  <a:tcPr/>
                </a:tc>
                <a:tc>
                  <a:txBody>
                    <a:bodyPr/>
                    <a:lstStyle/>
                    <a:p>
                      <a:r>
                        <a:rPr lang="en-ZA" sz="1400" dirty="0" smtClean="0"/>
                        <a:t>Pretoria</a:t>
                      </a:r>
                      <a:endParaRPr lang="en-ZA" sz="1400" dirty="0"/>
                    </a:p>
                  </a:txBody>
                  <a:tcPr/>
                </a:tc>
                <a:tc>
                  <a:txBody>
                    <a:bodyPr/>
                    <a:lstStyle/>
                    <a:p>
                      <a:r>
                        <a:rPr lang="en-ZA" sz="1400" dirty="0" smtClean="0"/>
                        <a:t>EPRI</a:t>
                      </a:r>
                      <a:r>
                        <a:rPr lang="en-ZA" sz="1400" baseline="0" dirty="0" smtClean="0"/>
                        <a:t> &amp; all EPWP </a:t>
                      </a:r>
                      <a:r>
                        <a:rPr lang="en-ZA" sz="1400" dirty="0" err="1" smtClean="0"/>
                        <a:t>govt</a:t>
                      </a:r>
                      <a:r>
                        <a:rPr lang="en-ZA" sz="1400" baseline="0" dirty="0" smtClean="0"/>
                        <a:t> stakeholders</a:t>
                      </a:r>
                      <a:endParaRPr lang="en-ZA" sz="1400" dirty="0"/>
                    </a:p>
                  </a:txBody>
                  <a:tcPr/>
                </a:tc>
              </a:tr>
              <a:tr h="370840">
                <a:tc>
                  <a:txBody>
                    <a:bodyPr/>
                    <a:lstStyle/>
                    <a:p>
                      <a:r>
                        <a:rPr lang="en-ZA" sz="1400" dirty="0" smtClean="0"/>
                        <a:t>6.</a:t>
                      </a:r>
                      <a:endParaRPr lang="en-ZA" sz="1400" dirty="0"/>
                    </a:p>
                  </a:txBody>
                  <a:tcPr/>
                </a:tc>
                <a:tc>
                  <a:txBody>
                    <a:bodyPr/>
                    <a:lstStyle/>
                    <a:p>
                      <a:r>
                        <a:rPr lang="en-ZA" sz="1400" dirty="0" smtClean="0"/>
                        <a:t>Revise</a:t>
                      </a:r>
                      <a:r>
                        <a:rPr lang="en-ZA" sz="1400" baseline="0" dirty="0" smtClean="0"/>
                        <a:t> draft policy positions</a:t>
                      </a:r>
                      <a:r>
                        <a:rPr lang="en-ZA" sz="1400" dirty="0" smtClean="0"/>
                        <a:t> incorporating comments from workshop</a:t>
                      </a:r>
                      <a:endParaRPr lang="en-ZA" sz="1400" dirty="0"/>
                    </a:p>
                  </a:txBody>
                  <a:tcPr/>
                </a:tc>
                <a:tc>
                  <a:txBody>
                    <a:bodyPr/>
                    <a:lstStyle/>
                    <a:p>
                      <a:r>
                        <a:rPr lang="en-ZA" sz="1400" baseline="0" dirty="0" smtClean="0"/>
                        <a:t>Mid April </a:t>
                      </a:r>
                      <a:r>
                        <a:rPr lang="en-ZA" sz="1400" dirty="0" smtClean="0"/>
                        <a:t>2019</a:t>
                      </a:r>
                      <a:endParaRPr lang="en-ZA" sz="1400" dirty="0"/>
                    </a:p>
                  </a:txBody>
                  <a:tcPr/>
                </a:tc>
                <a:tc>
                  <a:txBody>
                    <a:bodyPr/>
                    <a:lstStyle/>
                    <a:p>
                      <a:r>
                        <a:rPr lang="en-ZA" sz="1400" dirty="0" smtClean="0"/>
                        <a:t>Online</a:t>
                      </a:r>
                      <a:endParaRPr lang="en-ZA" sz="1400" dirty="0"/>
                    </a:p>
                  </a:txBody>
                  <a:tcPr/>
                </a:tc>
                <a:tc>
                  <a:txBody>
                    <a:bodyPr/>
                    <a:lstStyle/>
                    <a:p>
                      <a:r>
                        <a:rPr lang="en-ZA" sz="1400" dirty="0" smtClean="0"/>
                        <a:t>EPRI</a:t>
                      </a:r>
                      <a:endParaRPr lang="en-ZA" sz="1400" dirty="0"/>
                    </a:p>
                  </a:txBody>
                  <a:tcPr/>
                </a:tc>
              </a:tr>
              <a:tr h="370840">
                <a:tc>
                  <a:txBody>
                    <a:bodyPr/>
                    <a:lstStyle/>
                    <a:p>
                      <a:r>
                        <a:rPr lang="en-ZA" sz="1400" dirty="0" smtClean="0"/>
                        <a:t>7.</a:t>
                      </a:r>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mn-lt"/>
                        </a:rPr>
                        <a:t>Consultations with </a:t>
                      </a:r>
                      <a:r>
                        <a:rPr kumimoji="0" lang="en-ZA" sz="1400" b="0" i="0" u="none" strike="noStrike" kern="1200" cap="none" spc="0" normalizeH="0" baseline="0" noProof="0" dirty="0" err="1" smtClean="0">
                          <a:ln>
                            <a:noFill/>
                          </a:ln>
                          <a:solidFill>
                            <a:srgbClr val="000000"/>
                          </a:solidFill>
                          <a:effectLst/>
                          <a:uLnTx/>
                          <a:uFillTx/>
                          <a:latin typeface="+mn-lt"/>
                        </a:rPr>
                        <a:t>MinTech</a:t>
                      </a:r>
                      <a:r>
                        <a:rPr kumimoji="0" lang="en-ZA" sz="1400" b="0" i="0" u="none" strike="noStrike" kern="1200" cap="none" spc="0" normalizeH="0" baseline="0" noProof="0" dirty="0" smtClean="0">
                          <a:ln>
                            <a:noFill/>
                          </a:ln>
                          <a:solidFill>
                            <a:srgbClr val="000000"/>
                          </a:solidFill>
                          <a:effectLst/>
                          <a:uLnTx/>
                          <a:uFillTx/>
                          <a:latin typeface="+mn-lt"/>
                        </a:rPr>
                        <a:t> and </a:t>
                      </a:r>
                      <a:r>
                        <a:rPr kumimoji="0" lang="en-ZA" sz="1400" b="0" i="0" u="none" strike="noStrike" kern="1200" cap="none" spc="0" normalizeH="0" baseline="0" noProof="0" dirty="0" err="1" smtClean="0">
                          <a:ln>
                            <a:noFill/>
                          </a:ln>
                          <a:solidFill>
                            <a:srgbClr val="000000"/>
                          </a:solidFill>
                          <a:effectLst/>
                          <a:uLnTx/>
                          <a:uFillTx/>
                          <a:latin typeface="+mn-lt"/>
                        </a:rPr>
                        <a:t>MinMecs</a:t>
                      </a:r>
                      <a:endParaRPr kumimoji="0" lang="en-ZA" sz="1400" b="0" i="0" u="none" strike="noStrike" kern="1200" cap="none" spc="0" normalizeH="0" baseline="0" noProof="0" dirty="0" smtClean="0">
                        <a:ln>
                          <a:noFill/>
                        </a:ln>
                        <a:solidFill>
                          <a:srgbClr val="000000"/>
                        </a:solidFill>
                        <a:effectLst/>
                        <a:uLnTx/>
                        <a:uFillTx/>
                        <a:latin typeface="+mn-lt"/>
                      </a:endParaRPr>
                    </a:p>
                  </a:txBody>
                  <a:tcPr/>
                </a:tc>
                <a:tc>
                  <a:txBody>
                    <a:bodyPr/>
                    <a:lstStyle/>
                    <a:p>
                      <a:r>
                        <a:rPr lang="en-ZA" sz="1400" baseline="0" dirty="0" smtClean="0"/>
                        <a:t>May 2019</a:t>
                      </a:r>
                      <a:endParaRPr lang="en-ZA" sz="1400" dirty="0"/>
                    </a:p>
                  </a:txBody>
                  <a:tcPr/>
                </a:tc>
                <a:tc>
                  <a:txBody>
                    <a:bodyPr/>
                    <a:lstStyle/>
                    <a:p>
                      <a:r>
                        <a:rPr lang="en-ZA" sz="1400" dirty="0" smtClean="0"/>
                        <a:t>Pretoria</a:t>
                      </a:r>
                      <a:endParaRPr lang="en-ZA" sz="1400" dirty="0"/>
                    </a:p>
                  </a:txBody>
                  <a:tcPr/>
                </a:tc>
                <a:tc>
                  <a:txBody>
                    <a:bodyPr/>
                    <a:lstStyle/>
                    <a:p>
                      <a:r>
                        <a:rPr lang="en-ZA" sz="1400" dirty="0" smtClean="0"/>
                        <a:t>EPWP</a:t>
                      </a:r>
                      <a:endParaRPr lang="en-ZA" sz="1400" dirty="0"/>
                    </a:p>
                  </a:txBody>
                  <a:tcPr/>
                </a:tc>
              </a:tr>
              <a:tr h="568562">
                <a:tc>
                  <a:txBody>
                    <a:bodyPr/>
                    <a:lstStyle/>
                    <a:p>
                      <a:r>
                        <a:rPr lang="en-ZA" sz="1400" dirty="0" smtClean="0"/>
                        <a:t>8</a:t>
                      </a:r>
                      <a:endParaRPr lang="en-ZA"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rgbClr val="000000"/>
                          </a:solidFill>
                          <a:effectLst/>
                          <a:uLnTx/>
                          <a:uFillTx/>
                          <a:latin typeface="+mn-lt"/>
                        </a:rPr>
                        <a:t>Draft policy positions submitted to Minister of Public Works to request approval for consultations </a:t>
                      </a:r>
                    </a:p>
                    <a:p>
                      <a:endParaRPr lang="en-ZA" sz="1400" dirty="0"/>
                    </a:p>
                  </a:txBody>
                  <a:tcPr/>
                </a:tc>
                <a:tc>
                  <a:txBody>
                    <a:bodyPr/>
                    <a:lstStyle/>
                    <a:p>
                      <a:r>
                        <a:rPr lang="en-ZA" sz="1400" dirty="0" smtClean="0"/>
                        <a:t>June 2019</a:t>
                      </a:r>
                      <a:endParaRPr lang="en-ZA" sz="1400" dirty="0"/>
                    </a:p>
                  </a:txBody>
                  <a:tcPr/>
                </a:tc>
                <a:tc>
                  <a:txBody>
                    <a:bodyPr/>
                    <a:lstStyle/>
                    <a:p>
                      <a:r>
                        <a:rPr lang="en-ZA" sz="1400" dirty="0" smtClean="0"/>
                        <a:t>Pretoria</a:t>
                      </a:r>
                      <a:endParaRPr lang="en-ZA" sz="1400" dirty="0"/>
                    </a:p>
                  </a:txBody>
                  <a:tcPr/>
                </a:tc>
                <a:tc>
                  <a:txBody>
                    <a:bodyPr/>
                    <a:lstStyle/>
                    <a:p>
                      <a:r>
                        <a:rPr lang="en-ZA" sz="1400" dirty="0" smtClean="0"/>
                        <a:t>EPWP</a:t>
                      </a:r>
                      <a:endParaRPr lang="en-ZA" sz="1400" dirty="0"/>
                    </a:p>
                  </a:txBody>
                  <a:tcPr/>
                </a:tc>
              </a:tr>
            </a:tbl>
          </a:graphicData>
        </a:graphic>
      </p:graphicFrame>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7</a:t>
            </a:fld>
            <a:endParaRPr lang="en-US" sz="1400" smtClean="0">
              <a:solidFill>
                <a:srgbClr val="000000"/>
              </a:solidFill>
              <a:latin typeface="Arial" charset="0"/>
            </a:endParaRPr>
          </a:p>
        </p:txBody>
      </p:sp>
      <p:sp>
        <p:nvSpPr>
          <p:cNvPr id="27653" name="Rectangle 6"/>
          <p:cNvSpPr>
            <a:spLocks noChangeArrowheads="1"/>
          </p:cNvSpPr>
          <p:nvPr/>
        </p:nvSpPr>
        <p:spPr bwMode="auto">
          <a:xfrm>
            <a:off x="323850" y="1916113"/>
            <a:ext cx="84963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20000"/>
              </a:spcBef>
              <a:buClr>
                <a:srgbClr val="FF872D"/>
              </a:buClr>
            </a:pPr>
            <a:endParaRPr lang="en-US" sz="4000" b="1">
              <a:solidFill>
                <a:srgbClr val="333399"/>
              </a:solidFill>
              <a:latin typeface="Arial" charset="0"/>
              <a:ea typeface="ＭＳ Ｐゴシック" pitchFamily="34" charset="-128"/>
            </a:endParaRPr>
          </a:p>
        </p:txBody>
      </p:sp>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72995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a:solidFill>
                <a:srgbClr val="000000"/>
              </a:solidFill>
              <a:latin typeface="Lucida Grande" pitchFamily="124" charset="0"/>
              <a:ea typeface="ＭＳ Ｐゴシック" pitchFamily="34" charset="-128"/>
            </a:endParaRPr>
          </a:p>
        </p:txBody>
      </p:sp>
      <p:pic>
        <p:nvPicPr>
          <p:cNvPr id="9" name="Picture 8"/>
          <p:cNvPicPr>
            <a:picLocks noChangeAspect="1"/>
          </p:cNvPicPr>
          <p:nvPr/>
        </p:nvPicPr>
        <p:blipFill>
          <a:blip r:embed="rId2"/>
          <a:stretch>
            <a:fillRect/>
          </a:stretch>
        </p:blipFill>
        <p:spPr>
          <a:xfrm>
            <a:off x="5796136" y="6047294"/>
            <a:ext cx="1944793" cy="670618"/>
          </a:xfrm>
          <a:prstGeom prst="rect">
            <a:avLst/>
          </a:prstGeom>
        </p:spPr>
      </p:pic>
    </p:spTree>
    <p:extLst>
      <p:ext uri="{BB962C8B-B14F-4D97-AF65-F5344CB8AC3E}">
        <p14:creationId xmlns:p14="http://schemas.microsoft.com/office/powerpoint/2010/main" val="29585367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16632"/>
            <a:ext cx="7772400" cy="719981"/>
          </a:xfrm>
        </p:spPr>
        <p:txBody>
          <a:bodyPr/>
          <a:lstStyle/>
          <a:p>
            <a:r>
              <a:rPr lang="en-ZA" sz="2800" b="1" dirty="0" smtClean="0">
                <a:latin typeface="Calibri" panose="020F0502020204030204" pitchFamily="34" charset="0"/>
                <a:cs typeface="Calibri" panose="020F0502020204030204" pitchFamily="34" charset="0"/>
              </a:rPr>
              <a:t>Timelines –Policy Development (Phase 2)</a:t>
            </a:r>
            <a:endParaRPr lang="en-ZA" sz="2800" b="1" dirty="0">
              <a:latin typeface="Calibri" panose="020F0502020204030204" pitchFamily="34" charset="0"/>
              <a:cs typeface="Calibri" panose="020F0502020204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65927376"/>
              </p:ext>
            </p:extLst>
          </p:nvPr>
        </p:nvGraphicFramePr>
        <p:xfrm>
          <a:off x="323850" y="748398"/>
          <a:ext cx="8712200" cy="2956560"/>
        </p:xfrm>
        <a:graphic>
          <a:graphicData uri="http://schemas.openxmlformats.org/drawingml/2006/table">
            <a:tbl>
              <a:tblPr firstRow="1" bandRow="1">
                <a:tableStyleId>{ED083AE6-46FA-4A59-8FB0-9F97EB10719F}</a:tableStyleId>
              </a:tblPr>
              <a:tblGrid>
                <a:gridCol w="514350"/>
                <a:gridCol w="2970530"/>
                <a:gridCol w="1742440"/>
                <a:gridCol w="1742440"/>
                <a:gridCol w="1742440"/>
              </a:tblGrid>
              <a:tr h="314325">
                <a:tc>
                  <a:txBody>
                    <a:bodyPr/>
                    <a:lstStyle/>
                    <a:p>
                      <a:r>
                        <a:rPr lang="en-ZA" dirty="0" smtClean="0"/>
                        <a:t>No</a:t>
                      </a:r>
                      <a:endParaRPr lang="en-ZA" dirty="0"/>
                    </a:p>
                  </a:txBody>
                  <a:tcPr/>
                </a:tc>
                <a:tc>
                  <a:txBody>
                    <a:bodyPr/>
                    <a:lstStyle/>
                    <a:p>
                      <a:r>
                        <a:rPr lang="en-ZA" dirty="0" smtClean="0"/>
                        <a:t>Action</a:t>
                      </a:r>
                      <a:endParaRPr lang="en-ZA" dirty="0"/>
                    </a:p>
                  </a:txBody>
                  <a:tcPr/>
                </a:tc>
                <a:tc>
                  <a:txBody>
                    <a:bodyPr/>
                    <a:lstStyle/>
                    <a:p>
                      <a:r>
                        <a:rPr lang="en-ZA" dirty="0" smtClean="0"/>
                        <a:t>Proposed Date</a:t>
                      </a:r>
                      <a:endParaRPr lang="en-ZA" dirty="0"/>
                    </a:p>
                  </a:txBody>
                  <a:tcPr/>
                </a:tc>
                <a:tc>
                  <a:txBody>
                    <a:bodyPr/>
                    <a:lstStyle/>
                    <a:p>
                      <a:r>
                        <a:rPr lang="en-ZA" dirty="0" smtClean="0"/>
                        <a:t>Location</a:t>
                      </a:r>
                      <a:endParaRPr lang="en-ZA" dirty="0"/>
                    </a:p>
                  </a:txBody>
                  <a:tcPr/>
                </a:tc>
                <a:tc>
                  <a:txBody>
                    <a:bodyPr/>
                    <a:lstStyle/>
                    <a:p>
                      <a:r>
                        <a:rPr lang="en-ZA" dirty="0" smtClean="0"/>
                        <a:t>Present</a:t>
                      </a:r>
                      <a:endParaRPr lang="en-ZA" dirty="0"/>
                    </a:p>
                  </a:txBody>
                  <a:tcPr/>
                </a:tc>
              </a:tr>
              <a:tr h="370840">
                <a:tc>
                  <a:txBody>
                    <a:bodyPr/>
                    <a:lstStyle/>
                    <a:p>
                      <a:r>
                        <a:rPr lang="en-ZA" sz="1400" dirty="0" smtClean="0"/>
                        <a:t>9.</a:t>
                      </a:r>
                      <a:endParaRPr lang="en-ZA" sz="1400" dirty="0"/>
                    </a:p>
                  </a:txBody>
                  <a:tcPr/>
                </a:tc>
                <a:tc>
                  <a:txBody>
                    <a:bodyPr/>
                    <a:lstStyle/>
                    <a:p>
                      <a:r>
                        <a:rPr lang="en-ZA" sz="1400" dirty="0" smtClean="0"/>
                        <a:t>Public</a:t>
                      </a:r>
                      <a:r>
                        <a:rPr lang="en-ZA" sz="1400" baseline="0" dirty="0" smtClean="0"/>
                        <a:t> Consultations (Labour, Business, Community &amp; </a:t>
                      </a:r>
                      <a:r>
                        <a:rPr lang="en-ZA" sz="1400" baseline="0" dirty="0" err="1" smtClean="0"/>
                        <a:t>Govt</a:t>
                      </a:r>
                      <a:r>
                        <a:rPr lang="en-ZA" sz="1400" baseline="0" dirty="0" smtClean="0"/>
                        <a:t>)</a:t>
                      </a:r>
                      <a:endParaRPr lang="en-ZA" sz="1400" dirty="0"/>
                    </a:p>
                  </a:txBody>
                  <a:tcPr/>
                </a:tc>
                <a:tc>
                  <a:txBody>
                    <a:bodyPr/>
                    <a:lstStyle/>
                    <a:p>
                      <a:r>
                        <a:rPr lang="en-ZA" sz="1400" baseline="0" dirty="0" smtClean="0"/>
                        <a:t>July - Sep 2019</a:t>
                      </a:r>
                      <a:endParaRPr lang="en-ZA" sz="1400" dirty="0"/>
                    </a:p>
                  </a:txBody>
                  <a:tcPr/>
                </a:tc>
                <a:tc>
                  <a:txBody>
                    <a:bodyPr/>
                    <a:lstStyle/>
                    <a:p>
                      <a:r>
                        <a:rPr lang="en-ZA" sz="1400" dirty="0" smtClean="0"/>
                        <a:t>Provinces</a:t>
                      </a:r>
                      <a:endParaRPr lang="en-ZA" sz="1400" dirty="0"/>
                    </a:p>
                  </a:txBody>
                  <a:tcPr/>
                </a:tc>
                <a:tc>
                  <a:txBody>
                    <a:bodyPr/>
                    <a:lstStyle/>
                    <a:p>
                      <a:r>
                        <a:rPr lang="en-ZA" sz="1400" dirty="0" smtClean="0"/>
                        <a:t>Policy</a:t>
                      </a:r>
                      <a:r>
                        <a:rPr lang="en-ZA" sz="1400" baseline="0" dirty="0" smtClean="0"/>
                        <a:t> Task Team supported by EPRI</a:t>
                      </a:r>
                      <a:endParaRPr lang="en-ZA" sz="1400" dirty="0"/>
                    </a:p>
                  </a:txBody>
                  <a:tcPr/>
                </a:tc>
              </a:tr>
              <a:tr h="370840">
                <a:tc>
                  <a:txBody>
                    <a:bodyPr/>
                    <a:lstStyle/>
                    <a:p>
                      <a:r>
                        <a:rPr lang="en-ZA" sz="1400" dirty="0" smtClean="0"/>
                        <a:t>10.</a:t>
                      </a:r>
                      <a:endParaRPr lang="en-ZA" sz="1400" dirty="0"/>
                    </a:p>
                  </a:txBody>
                  <a:tcPr/>
                </a:tc>
                <a:tc>
                  <a:txBody>
                    <a:bodyPr/>
                    <a:lstStyle/>
                    <a:p>
                      <a:r>
                        <a:rPr lang="en-ZA" sz="1400" dirty="0" smtClean="0"/>
                        <a:t>Final draft policy incorporating inputs from</a:t>
                      </a:r>
                      <a:r>
                        <a:rPr lang="en-ZA" sz="1400" baseline="0" dirty="0" smtClean="0"/>
                        <a:t> consultations</a:t>
                      </a:r>
                      <a:endParaRPr lang="en-ZA" sz="1400" dirty="0"/>
                    </a:p>
                  </a:txBody>
                  <a:tcPr/>
                </a:tc>
                <a:tc>
                  <a:txBody>
                    <a:bodyPr/>
                    <a:lstStyle/>
                    <a:p>
                      <a:r>
                        <a:rPr lang="en-ZA" sz="1400" dirty="0" smtClean="0"/>
                        <a:t>Oct 2019</a:t>
                      </a:r>
                      <a:endParaRPr lang="en-ZA" sz="1400" dirty="0"/>
                    </a:p>
                  </a:txBody>
                  <a:tcPr/>
                </a:tc>
                <a:tc>
                  <a:txBody>
                    <a:bodyPr/>
                    <a:lstStyle/>
                    <a:p>
                      <a:r>
                        <a:rPr lang="en-ZA" sz="1400" dirty="0" smtClean="0"/>
                        <a:t>Pretoria</a:t>
                      </a:r>
                      <a:endParaRPr lang="en-ZA" sz="1400" dirty="0"/>
                    </a:p>
                  </a:txBody>
                  <a:tcPr/>
                </a:tc>
                <a:tc>
                  <a:txBody>
                    <a:bodyPr/>
                    <a:lstStyle/>
                    <a:p>
                      <a:r>
                        <a:rPr lang="en-ZA" sz="1400" dirty="0" smtClean="0"/>
                        <a:t>EPRI &amp; Policy</a:t>
                      </a:r>
                      <a:r>
                        <a:rPr lang="en-ZA" sz="1400" baseline="0" dirty="0" smtClean="0"/>
                        <a:t> Task Team</a:t>
                      </a:r>
                      <a:endParaRPr lang="en-ZA" sz="1400" dirty="0"/>
                    </a:p>
                  </a:txBody>
                  <a:tcPr/>
                </a:tc>
              </a:tr>
              <a:tr h="370840">
                <a:tc>
                  <a:txBody>
                    <a:bodyPr/>
                    <a:lstStyle/>
                    <a:p>
                      <a:r>
                        <a:rPr lang="en-ZA" sz="1400" dirty="0" smtClean="0"/>
                        <a:t>11.</a:t>
                      </a:r>
                      <a:endParaRPr lang="en-ZA" sz="1400" dirty="0"/>
                    </a:p>
                  </a:txBody>
                  <a:tcPr/>
                </a:tc>
                <a:tc>
                  <a:txBody>
                    <a:bodyPr/>
                    <a:lstStyle/>
                    <a:p>
                      <a:r>
                        <a:rPr lang="en-ZA" sz="1400" dirty="0" smtClean="0"/>
                        <a:t>Submission of the final draft policy to</a:t>
                      </a:r>
                      <a:r>
                        <a:rPr lang="en-ZA" sz="1400" baseline="0" dirty="0" smtClean="0"/>
                        <a:t> Clusters</a:t>
                      </a:r>
                      <a:endParaRPr lang="en-ZA" sz="1400" dirty="0"/>
                    </a:p>
                  </a:txBody>
                  <a:tcPr/>
                </a:tc>
                <a:tc>
                  <a:txBody>
                    <a:bodyPr/>
                    <a:lstStyle/>
                    <a:p>
                      <a:r>
                        <a:rPr lang="en-ZA" sz="1400" dirty="0" smtClean="0"/>
                        <a:t>Oct 2019</a:t>
                      </a:r>
                      <a:endParaRPr lang="en-ZA" sz="1400" dirty="0"/>
                    </a:p>
                  </a:txBody>
                  <a:tcPr/>
                </a:tc>
                <a:tc>
                  <a:txBody>
                    <a:bodyPr/>
                    <a:lstStyle/>
                    <a:p>
                      <a:r>
                        <a:rPr lang="en-ZA" sz="1400" dirty="0" smtClean="0"/>
                        <a:t>Pretoria</a:t>
                      </a:r>
                      <a:endParaRPr lang="en-ZA" sz="1400" dirty="0"/>
                    </a:p>
                  </a:txBody>
                  <a:tcPr/>
                </a:tc>
                <a:tc>
                  <a:txBody>
                    <a:bodyPr/>
                    <a:lstStyle/>
                    <a:p>
                      <a:r>
                        <a:rPr lang="en-ZA" sz="1400" dirty="0" smtClean="0"/>
                        <a:t>EPWP</a:t>
                      </a:r>
                      <a:r>
                        <a:rPr lang="en-ZA" sz="1400" baseline="0" dirty="0" smtClean="0"/>
                        <a:t> </a:t>
                      </a:r>
                      <a:r>
                        <a:rPr lang="en-ZA" sz="1400" baseline="0" dirty="0" err="1" smtClean="0"/>
                        <a:t>Exco</a:t>
                      </a:r>
                      <a:endParaRPr lang="en-ZA" sz="1400" dirty="0"/>
                    </a:p>
                  </a:txBody>
                  <a:tcPr/>
                </a:tc>
              </a:tr>
              <a:tr h="370840">
                <a:tc>
                  <a:txBody>
                    <a:bodyPr/>
                    <a:lstStyle/>
                    <a:p>
                      <a:r>
                        <a:rPr lang="en-ZA" sz="1400" dirty="0" smtClean="0"/>
                        <a:t>12.</a:t>
                      </a:r>
                      <a:endParaRPr lang="en-ZA" sz="1400" dirty="0"/>
                    </a:p>
                  </a:txBody>
                  <a:tcPr/>
                </a:tc>
                <a:tc>
                  <a:txBody>
                    <a:bodyPr/>
                    <a:lstStyle/>
                    <a:p>
                      <a:r>
                        <a:rPr lang="en-ZA" sz="1400" dirty="0" smtClean="0"/>
                        <a:t>Submit to Minister of Public Works for submission to Cabinet</a:t>
                      </a:r>
                      <a:endParaRPr lang="en-ZA" sz="1400" dirty="0"/>
                    </a:p>
                  </a:txBody>
                  <a:tcPr/>
                </a:tc>
                <a:tc>
                  <a:txBody>
                    <a:bodyPr/>
                    <a:lstStyle/>
                    <a:p>
                      <a:r>
                        <a:rPr lang="en-ZA" sz="1400" dirty="0" smtClean="0"/>
                        <a:t>Oct 2019</a:t>
                      </a:r>
                      <a:endParaRPr lang="en-ZA" sz="1400" dirty="0"/>
                    </a:p>
                  </a:txBody>
                  <a:tcPr/>
                </a:tc>
                <a:tc>
                  <a:txBody>
                    <a:bodyPr/>
                    <a:lstStyle/>
                    <a:p>
                      <a:r>
                        <a:rPr lang="en-ZA" sz="1400" dirty="0" smtClean="0"/>
                        <a:t>Pretoria</a:t>
                      </a:r>
                      <a:endParaRPr lang="en-ZA" sz="1400" dirty="0"/>
                    </a:p>
                  </a:txBody>
                  <a:tcPr/>
                </a:tc>
                <a:tc>
                  <a:txBody>
                    <a:bodyPr/>
                    <a:lstStyle/>
                    <a:p>
                      <a:r>
                        <a:rPr lang="en-ZA" sz="1400" dirty="0" smtClean="0"/>
                        <a:t>EPWP </a:t>
                      </a:r>
                      <a:r>
                        <a:rPr lang="en-ZA" sz="1400" dirty="0" err="1" smtClean="0"/>
                        <a:t>Exco</a:t>
                      </a:r>
                      <a:endParaRPr lang="en-ZA" sz="1400" dirty="0"/>
                    </a:p>
                  </a:txBody>
                  <a:tcPr/>
                </a:tc>
              </a:tr>
              <a:tr h="370840">
                <a:tc>
                  <a:txBody>
                    <a:bodyPr/>
                    <a:lstStyle/>
                    <a:p>
                      <a:r>
                        <a:rPr lang="en-ZA" sz="1400" dirty="0" smtClean="0"/>
                        <a:t>13.</a:t>
                      </a:r>
                      <a:endParaRPr lang="en-ZA" sz="1400" dirty="0"/>
                    </a:p>
                  </a:txBody>
                  <a:tcPr/>
                </a:tc>
                <a:tc>
                  <a:txBody>
                    <a:bodyPr/>
                    <a:lstStyle/>
                    <a:p>
                      <a:r>
                        <a:rPr lang="en-ZA" sz="1400" dirty="0" smtClean="0"/>
                        <a:t>Submission to</a:t>
                      </a:r>
                      <a:r>
                        <a:rPr lang="en-ZA" sz="1400" baseline="0" dirty="0" smtClean="0"/>
                        <a:t> Cabinet Committees &amp; Cabinet</a:t>
                      </a:r>
                    </a:p>
                  </a:txBody>
                  <a:tcPr/>
                </a:tc>
                <a:tc>
                  <a:txBody>
                    <a:bodyPr/>
                    <a:lstStyle/>
                    <a:p>
                      <a:r>
                        <a:rPr lang="en-ZA" sz="1400" dirty="0" smtClean="0"/>
                        <a:t>Nov 2019</a:t>
                      </a:r>
                      <a:endParaRPr lang="en-ZA" sz="1400" dirty="0"/>
                    </a:p>
                  </a:txBody>
                  <a:tcPr/>
                </a:tc>
                <a:tc>
                  <a:txBody>
                    <a:bodyPr/>
                    <a:lstStyle/>
                    <a:p>
                      <a:r>
                        <a:rPr lang="en-ZA" sz="1400" dirty="0" smtClean="0"/>
                        <a:t>Pretoria</a:t>
                      </a:r>
                      <a:endParaRPr lang="en-ZA" sz="1400" dirty="0"/>
                    </a:p>
                  </a:txBody>
                  <a:tcPr/>
                </a:tc>
                <a:tc>
                  <a:txBody>
                    <a:bodyPr/>
                    <a:lstStyle/>
                    <a:p>
                      <a:r>
                        <a:rPr lang="en-ZA" sz="1400" dirty="0" smtClean="0"/>
                        <a:t>DPW</a:t>
                      </a:r>
                      <a:endParaRPr lang="en-ZA" sz="1400" dirty="0"/>
                    </a:p>
                  </a:txBody>
                  <a:tcPr/>
                </a:tc>
              </a:tr>
            </a:tbl>
          </a:graphicData>
        </a:graphic>
      </p:graphicFrame>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8</a:t>
            </a:fld>
            <a:endParaRPr lang="en-US" sz="1400" smtClean="0">
              <a:solidFill>
                <a:srgbClr val="000000"/>
              </a:solidFill>
              <a:latin typeface="Arial" charset="0"/>
            </a:endParaRPr>
          </a:p>
        </p:txBody>
      </p:sp>
      <p:sp>
        <p:nvSpPr>
          <p:cNvPr id="27653" name="Rectangle 6"/>
          <p:cNvSpPr>
            <a:spLocks noChangeArrowheads="1"/>
          </p:cNvSpPr>
          <p:nvPr/>
        </p:nvSpPr>
        <p:spPr bwMode="auto">
          <a:xfrm>
            <a:off x="323850" y="1916113"/>
            <a:ext cx="849630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spcBef>
                <a:spcPct val="20000"/>
              </a:spcBef>
              <a:buClr>
                <a:srgbClr val="FF872D"/>
              </a:buClr>
            </a:pPr>
            <a:endParaRPr lang="en-US" sz="4000" b="1">
              <a:solidFill>
                <a:srgbClr val="333399"/>
              </a:solidFill>
              <a:latin typeface="Arial" charset="0"/>
              <a:ea typeface="ＭＳ Ｐゴシック" pitchFamily="34" charset="-128"/>
            </a:endParaRPr>
          </a:p>
        </p:txBody>
      </p:sp>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729950"/>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a:solidFill>
                <a:srgbClr val="000000"/>
              </a:solidFill>
              <a:latin typeface="Lucida Grande" pitchFamily="124" charset="0"/>
              <a:ea typeface="ＭＳ Ｐゴシック" pitchFamily="34" charset="-128"/>
            </a:endParaRPr>
          </a:p>
        </p:txBody>
      </p:sp>
      <p:pic>
        <p:nvPicPr>
          <p:cNvPr id="8" name="Picture 7"/>
          <p:cNvPicPr>
            <a:picLocks noChangeAspect="1"/>
          </p:cNvPicPr>
          <p:nvPr/>
        </p:nvPicPr>
        <p:blipFill>
          <a:blip r:embed="rId2"/>
          <a:stretch>
            <a:fillRect/>
          </a:stretch>
        </p:blipFill>
        <p:spPr>
          <a:xfrm>
            <a:off x="5796136" y="6047294"/>
            <a:ext cx="1944793" cy="670618"/>
          </a:xfrm>
          <a:prstGeom prst="rect">
            <a:avLst/>
          </a:prstGeom>
        </p:spPr>
      </p:pic>
    </p:spTree>
    <p:extLst>
      <p:ext uri="{BB962C8B-B14F-4D97-AF65-F5344CB8AC3E}">
        <p14:creationId xmlns:p14="http://schemas.microsoft.com/office/powerpoint/2010/main" val="34011956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1"/>
            <a:ext cx="9144000" cy="3600401"/>
          </a:xfrm>
        </p:spPr>
        <p:txBody>
          <a:bodyPr/>
          <a:lstStyle/>
          <a:p>
            <a:r>
              <a:rPr lang="en-US" sz="3600" b="1" dirty="0">
                <a:solidFill>
                  <a:schemeClr val="tx1"/>
                </a:solidFill>
                <a:latin typeface="Calibri" panose="020F0502020204030204" pitchFamily="34" charset="0"/>
                <a:cs typeface="Arial" pitchFamily="34" charset="0"/>
              </a:rPr>
              <a:t/>
            </a:r>
            <a:br>
              <a:rPr lang="en-US" sz="3600" b="1" dirty="0">
                <a:solidFill>
                  <a:schemeClr val="tx1"/>
                </a:solidFill>
                <a:latin typeface="Calibri" panose="020F0502020204030204" pitchFamily="34" charset="0"/>
                <a:cs typeface="Arial" pitchFamily="34" charset="0"/>
              </a:rPr>
            </a:br>
            <a:r>
              <a:rPr lang="en-US" sz="3600" b="1" dirty="0" smtClean="0">
                <a:solidFill>
                  <a:schemeClr val="tx1"/>
                </a:solidFill>
                <a:latin typeface="Calibri" panose="020F0502020204030204" pitchFamily="34" charset="0"/>
                <a:cs typeface="Arial" pitchFamily="34" charset="0"/>
              </a:rPr>
              <a:t>EPWP Recruitment Guidelines</a:t>
            </a:r>
            <a:endParaRPr lang="en-ZA" sz="3600" b="1" dirty="0">
              <a:solidFill>
                <a:schemeClr val="tx1"/>
              </a:solidFill>
              <a:latin typeface="Calibri" panose="020F0502020204030204" pitchFamily="34" charset="0"/>
              <a:cs typeface="Arial" pitchFamily="34" charset="0"/>
            </a:endParaRPr>
          </a:p>
        </p:txBody>
      </p:sp>
      <p:sp>
        <p:nvSpPr>
          <p:cNvPr id="27651" name="Slide Number Placeholder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Lucida Grande" pitchFamily="124" charset="0"/>
                <a:ea typeface="ＭＳ Ｐゴシック" pitchFamily="34" charset="-128"/>
              </a:defRPr>
            </a:lvl1pPr>
            <a:lvl2pPr marL="742950" indent="-285750">
              <a:defRPr sz="2400">
                <a:solidFill>
                  <a:schemeClr val="tx1"/>
                </a:solidFill>
                <a:latin typeface="Lucida Grande" pitchFamily="124" charset="0"/>
                <a:ea typeface="ＭＳ Ｐゴシック" pitchFamily="34" charset="-128"/>
              </a:defRPr>
            </a:lvl2pPr>
            <a:lvl3pPr marL="1143000" indent="-228600">
              <a:defRPr sz="2400">
                <a:solidFill>
                  <a:schemeClr val="tx1"/>
                </a:solidFill>
                <a:latin typeface="Lucida Grande" pitchFamily="124" charset="0"/>
                <a:ea typeface="ＭＳ Ｐゴシック" pitchFamily="34" charset="-128"/>
              </a:defRPr>
            </a:lvl3pPr>
            <a:lvl4pPr marL="1600200" indent="-228600">
              <a:defRPr sz="2400">
                <a:solidFill>
                  <a:schemeClr val="tx1"/>
                </a:solidFill>
                <a:latin typeface="Lucida Grande" pitchFamily="124" charset="0"/>
                <a:ea typeface="ＭＳ Ｐゴシック" pitchFamily="34" charset="-128"/>
              </a:defRPr>
            </a:lvl4pPr>
            <a:lvl5pPr marL="2057400" indent="-228600">
              <a:defRPr sz="2400">
                <a:solidFill>
                  <a:schemeClr val="tx1"/>
                </a:solidFill>
                <a:latin typeface="Lucida Grande" pitchFamily="12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Lucida Grande" pitchFamily="124" charset="0"/>
                <a:ea typeface="ＭＳ Ｐゴシック" pitchFamily="34" charset="-128"/>
              </a:defRPr>
            </a:lvl9pPr>
          </a:lstStyle>
          <a:p>
            <a:fld id="{FF68C026-95EA-43D7-96FE-FB7203A8EF56}" type="slidenum">
              <a:rPr lang="en-US" sz="1400" smtClean="0">
                <a:solidFill>
                  <a:srgbClr val="000000"/>
                </a:solidFill>
                <a:latin typeface="Arial" charset="0"/>
              </a:rPr>
              <a:pPr/>
              <a:t>9</a:t>
            </a:fld>
            <a:endParaRPr lang="en-US" sz="1400" dirty="0" smtClean="0">
              <a:solidFill>
                <a:srgbClr val="000000"/>
              </a:solidFill>
              <a:latin typeface="Arial" charset="0"/>
            </a:endParaRPr>
          </a:p>
        </p:txBody>
      </p:sp>
      <p:pic>
        <p:nvPicPr>
          <p:cNvPr id="27652" name="Picture 5" descr="EPWP letterhead temp-1 (2)"/>
          <p:cNvPicPr>
            <a:picLocks noChangeAspect="1" noChangeArrowheads="1"/>
          </p:cNvPicPr>
          <p:nvPr/>
        </p:nvPicPr>
        <p:blipFill>
          <a:blip r:embed="rId2">
            <a:extLst>
              <a:ext uri="{28A0092B-C50C-407E-A947-70E740481C1C}">
                <a14:useLocalDpi xmlns:a14="http://schemas.microsoft.com/office/drawing/2010/main" val="0"/>
              </a:ext>
            </a:extLst>
          </a:blip>
          <a:srcRect l="54251" b="12849"/>
          <a:stretch>
            <a:fillRect/>
          </a:stretch>
        </p:blipFill>
        <p:spPr bwMode="auto">
          <a:xfrm>
            <a:off x="6011863" y="6146800"/>
            <a:ext cx="1943100" cy="66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27654" name="Line 3"/>
          <p:cNvSpPr>
            <a:spLocks noChangeShapeType="1"/>
          </p:cNvSpPr>
          <p:nvPr/>
        </p:nvSpPr>
        <p:spPr bwMode="auto">
          <a:xfrm>
            <a:off x="0" y="23813"/>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
        <p:nvSpPr>
          <p:cNvPr id="27655" name="Line 3"/>
          <p:cNvSpPr>
            <a:spLocks noChangeShapeType="1"/>
          </p:cNvSpPr>
          <p:nvPr/>
        </p:nvSpPr>
        <p:spPr bwMode="auto">
          <a:xfrm>
            <a:off x="0" y="4005064"/>
            <a:ext cx="9144000" cy="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pPr algn="l" eaLnBrk="0" hangingPunct="0"/>
            <a:endParaRPr lang="en-ZA" dirty="0">
              <a:solidFill>
                <a:srgbClr val="000000"/>
              </a:solidFill>
              <a:latin typeface="Lucida Grande" pitchFamily="124" charset="0"/>
              <a:ea typeface="ＭＳ Ｐゴシック" pitchFamily="34" charset="-128"/>
            </a:endParaRPr>
          </a:p>
        </p:txBody>
      </p:sp>
    </p:spTree>
    <p:extLst>
      <p:ext uri="{BB962C8B-B14F-4D97-AF65-F5344CB8AC3E}">
        <p14:creationId xmlns:p14="http://schemas.microsoft.com/office/powerpoint/2010/main" val="978911055"/>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xecut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2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ZA"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39203</TotalTime>
  <Words>3587</Words>
  <Application>Microsoft Office PowerPoint</Application>
  <PresentationFormat>On-screen Show (4:3)</PresentationFormat>
  <Paragraphs>360</Paragraphs>
  <Slides>31</Slides>
  <Notes>7</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31</vt:i4>
      </vt:variant>
    </vt:vector>
  </HeadingPairs>
  <TitlesOfParts>
    <vt:vector size="53" baseType="lpstr">
      <vt:lpstr>ＭＳ Ｐゴシック</vt:lpstr>
      <vt:lpstr>ＭＳ Ｐゴシック</vt:lpstr>
      <vt:lpstr>Arial</vt:lpstr>
      <vt:lpstr>Arial Narrow</vt:lpstr>
      <vt:lpstr>Calibri</vt:lpstr>
      <vt:lpstr>Candara</vt:lpstr>
      <vt:lpstr>Century Gothic</vt:lpstr>
      <vt:lpstr>Courier New</vt:lpstr>
      <vt:lpstr>Lucida Grande</vt:lpstr>
      <vt:lpstr>Times</vt:lpstr>
      <vt:lpstr>Times New Roman</vt:lpstr>
      <vt:lpstr>Wingdings</vt:lpstr>
      <vt:lpstr>1_Blank</vt:lpstr>
      <vt:lpstr>Executive</vt:lpstr>
      <vt:lpstr>2_Blank</vt:lpstr>
      <vt:lpstr>Blank</vt:lpstr>
      <vt:lpstr>1_Office Theme</vt:lpstr>
      <vt:lpstr>4_Blank</vt:lpstr>
      <vt:lpstr>5_Blank</vt:lpstr>
      <vt:lpstr>6_Blank</vt:lpstr>
      <vt:lpstr>3_Blank</vt:lpstr>
      <vt:lpstr>7_Blank</vt:lpstr>
      <vt:lpstr>                            EPWP 6TH SUMMIT  EPWP POLICY, RECRUITMENT GUIDELINES &amp; AUDITS    14 NOVEMBER 2018       </vt:lpstr>
      <vt:lpstr> EPWP Policy Overview</vt:lpstr>
      <vt:lpstr>Basis for the EPWP Policy Development</vt:lpstr>
      <vt:lpstr>The EPWP Policy Development Process</vt:lpstr>
      <vt:lpstr>The EPWP Policy Development Process…cont’d</vt:lpstr>
      <vt:lpstr>The EPWP Policy Development Process…cont’d</vt:lpstr>
      <vt:lpstr>Timelines –Policy Development (Phase 2)</vt:lpstr>
      <vt:lpstr>Timelines –Policy Development (Phase 2)</vt:lpstr>
      <vt:lpstr> EPWP Recruitment Guidelines</vt:lpstr>
      <vt:lpstr>Recruitment Guidelines in EPWP</vt:lpstr>
      <vt:lpstr>PowerPoint Presentation</vt:lpstr>
      <vt:lpstr>EPWP Recruitment Guidelines Principles</vt:lpstr>
      <vt:lpstr>EPWP Recruitment Guidelines Principles</vt:lpstr>
      <vt:lpstr>Key Issues for consideration- Recruitment of EPWP Participants</vt:lpstr>
      <vt:lpstr>Roles &amp; Responsibilities of EPWP Stakeholders</vt:lpstr>
      <vt:lpstr>Measures required to deal with non-compliance on the Recruitment Guidelines</vt:lpstr>
      <vt:lpstr>PowerPoint Presentation</vt:lpstr>
      <vt:lpstr>ROLL OUT PLAN</vt:lpstr>
      <vt:lpstr> EPWP 2017/18 Audit Outcomes</vt:lpstr>
      <vt:lpstr>AGSA Sample: 2017-18 EPWP Final Audit</vt:lpstr>
      <vt:lpstr>AGSA Sample: 2017-18 EPWP Final Audit</vt:lpstr>
      <vt:lpstr>CoFFs for 2017-18 EPWP Final Audit: All Provinces</vt:lpstr>
      <vt:lpstr>CoFFs for 2017-18 EPWP Final Audit: All Provinces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very much for your attention</vt:lpstr>
    </vt:vector>
  </TitlesOfParts>
  <Company>Ros Gordon Consultant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Proposal for the  EPWP Strategic Review 2006/07</dc:title>
  <dc:creator>Ros Gordon</dc:creator>
  <cp:lastModifiedBy>Khanyisa Moagi</cp:lastModifiedBy>
  <cp:revision>3888</cp:revision>
  <cp:lastPrinted>2013-03-25T08:29:35Z</cp:lastPrinted>
  <dcterms:created xsi:type="dcterms:W3CDTF">2006-10-04T00:39:05Z</dcterms:created>
  <dcterms:modified xsi:type="dcterms:W3CDTF">2019-06-10T10:24:58Z</dcterms:modified>
</cp:coreProperties>
</file>